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8"/>
  </p:notesMasterIdLst>
  <p:sldIdLst>
    <p:sldId id="256" r:id="rId2"/>
    <p:sldId id="260" r:id="rId3"/>
    <p:sldId id="261" r:id="rId4"/>
    <p:sldId id="296" r:id="rId5"/>
    <p:sldId id="297" r:id="rId6"/>
    <p:sldId id="275" r:id="rId7"/>
  </p:sldIdLst>
  <p:sldSz cx="9144000" cy="5143500" type="screen16x9"/>
  <p:notesSz cx="6858000" cy="9144000"/>
  <p:embeddedFontLst>
    <p:embeddedFont>
      <p:font typeface="Assistant" panose="020B0604020202020204" charset="-79"/>
      <p:regular r:id="rId9"/>
      <p:bold r:id="rId10"/>
    </p:embeddedFont>
    <p:embeddedFont>
      <p:font typeface="Nunito Light" panose="020B0604020202020204" charset="0"/>
      <p:regular r:id="rId11"/>
      <p:italic r:id="rId12"/>
    </p:embeddedFont>
    <p:embeddedFont>
      <p:font typeface="Nunito Sans" panose="020B0604020202020204" charset="0"/>
      <p:regular r:id="rId13"/>
      <p:bold r:id="rId14"/>
      <p:italic r:id="rId15"/>
      <p:boldItalic r:id="rId16"/>
    </p:embeddedFont>
    <p:embeddedFont>
      <p:font typeface="Raleway"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8B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E724B2-CAE4-4FD9-B38E-ADEF59352262}" v="38" dt="2024-10-19T11:57:20.482"/>
  </p1510:revLst>
</p1510:revInfo>
</file>

<file path=ppt/tableStyles.xml><?xml version="1.0" encoding="utf-8"?>
<a:tblStyleLst xmlns:a="http://schemas.openxmlformats.org/drawingml/2006/main" def="{8AD22F21-7847-40F0-8C39-9D7CF9B5F7E1}">
  <a:tblStyle styleId="{8AD22F21-7847-40F0-8C39-9D7CF9B5F7E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3C6B420-D220-4CE8-8418-9D7388A24747}"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theme" Target="theme/theme1.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thanasios Grigorios Tsarnadelis" userId="f2f694e2-f339-41d6-8dfd-b27f5306f64b" providerId="ADAL" clId="{40E724B2-CAE4-4FD9-B38E-ADEF59352262}"/>
    <pc:docChg chg="custSel modSld">
      <pc:chgData name="Athanasios Grigorios Tsarnadelis" userId="f2f694e2-f339-41d6-8dfd-b27f5306f64b" providerId="ADAL" clId="{40E724B2-CAE4-4FD9-B38E-ADEF59352262}" dt="2024-10-19T11:57:20.482" v="36" actId="1076"/>
      <pc:docMkLst>
        <pc:docMk/>
      </pc:docMkLst>
      <pc:sldChg chg="addSp delSp modSp mod">
        <pc:chgData name="Athanasios Grigorios Tsarnadelis" userId="f2f694e2-f339-41d6-8dfd-b27f5306f64b" providerId="ADAL" clId="{40E724B2-CAE4-4FD9-B38E-ADEF59352262}" dt="2024-10-19T11:48:58.315" v="3" actId="1076"/>
        <pc:sldMkLst>
          <pc:docMk/>
          <pc:sldMk cId="3770225829" sldId="296"/>
        </pc:sldMkLst>
        <pc:spChg chg="add del mod">
          <ac:chgData name="Athanasios Grigorios Tsarnadelis" userId="f2f694e2-f339-41d6-8dfd-b27f5306f64b" providerId="ADAL" clId="{40E724B2-CAE4-4FD9-B38E-ADEF59352262}" dt="2024-10-19T11:48:55.435" v="2" actId="478"/>
          <ac:spMkLst>
            <pc:docMk/>
            <pc:sldMk cId="3770225829" sldId="296"/>
            <ac:spMk id="4" creationId="{4FBC5A12-1595-C894-19DA-6E021433F033}"/>
          </ac:spMkLst>
        </pc:spChg>
        <pc:picChg chg="mod">
          <ac:chgData name="Athanasios Grigorios Tsarnadelis" userId="f2f694e2-f339-41d6-8dfd-b27f5306f64b" providerId="ADAL" clId="{40E724B2-CAE4-4FD9-B38E-ADEF59352262}" dt="2024-10-19T11:48:58.315" v="3" actId="1076"/>
          <ac:picMkLst>
            <pc:docMk/>
            <pc:sldMk cId="3770225829" sldId="296"/>
            <ac:picMk id="2" creationId="{B93DDAE8-8989-8ADA-9AE9-C69C1804F1C4}"/>
          </ac:picMkLst>
        </pc:picChg>
        <pc:picChg chg="del">
          <ac:chgData name="Athanasios Grigorios Tsarnadelis" userId="f2f694e2-f339-41d6-8dfd-b27f5306f64b" providerId="ADAL" clId="{40E724B2-CAE4-4FD9-B38E-ADEF59352262}" dt="2024-10-19T11:48:50.564" v="1" actId="478"/>
          <ac:picMkLst>
            <pc:docMk/>
            <pc:sldMk cId="3770225829" sldId="296"/>
            <ac:picMk id="875" creationId="{00000000-0000-0000-0000-000000000000}"/>
          </ac:picMkLst>
        </pc:picChg>
      </pc:sldChg>
      <pc:sldChg chg="modSp mod modTransition">
        <pc:chgData name="Athanasios Grigorios Tsarnadelis" userId="f2f694e2-f339-41d6-8dfd-b27f5306f64b" providerId="ADAL" clId="{40E724B2-CAE4-4FD9-B38E-ADEF59352262}" dt="2024-10-19T11:57:20.482" v="36" actId="1076"/>
        <pc:sldMkLst>
          <pc:docMk/>
          <pc:sldMk cId="2191606031" sldId="297"/>
        </pc:sldMkLst>
        <pc:spChg chg="mod">
          <ac:chgData name="Athanasios Grigorios Tsarnadelis" userId="f2f694e2-f339-41d6-8dfd-b27f5306f64b" providerId="ADAL" clId="{40E724B2-CAE4-4FD9-B38E-ADEF59352262}" dt="2024-10-19T11:54:49.471" v="33" actId="1076"/>
          <ac:spMkLst>
            <pc:docMk/>
            <pc:sldMk cId="2191606031" sldId="297"/>
            <ac:spMk id="857" creationId="{00000000-0000-0000-0000-000000000000}"/>
          </ac:spMkLst>
        </pc:spChg>
        <pc:picChg chg="mod modCrop">
          <ac:chgData name="Athanasios Grigorios Tsarnadelis" userId="f2f694e2-f339-41d6-8dfd-b27f5306f64b" providerId="ADAL" clId="{40E724B2-CAE4-4FD9-B38E-ADEF59352262}" dt="2024-10-19T11:57:20.482" v="36" actId="1076"/>
          <ac:picMkLst>
            <pc:docMk/>
            <pc:sldMk cId="2191606031" sldId="297"/>
            <ac:picMk id="906" creationId="{4B97B694-1AD1-888B-53EB-62E342975C0B}"/>
          </ac:picMkLst>
        </pc:picChg>
      </pc:sldChg>
    </pc:docChg>
  </pc:docChgLst>
</pc:chgInfo>
</file>

<file path=ppt/media/hdphoto1.wdp>
</file>

<file path=ppt/media/image1.png>
</file>

<file path=ppt/media/image2.pn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2b6b10eb7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2b6b10eb7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2b7bb555bee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2b7bb555bee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8336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7888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2b7bb555bee_0_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2b7bb555bee_0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722092" y="-1321125"/>
            <a:ext cx="12010140" cy="7684200"/>
            <a:chOff x="-1722092" y="-1321125"/>
            <a:chExt cx="12010140" cy="7684200"/>
          </a:xfrm>
        </p:grpSpPr>
        <p:pic>
          <p:nvPicPr>
            <p:cNvPr id="10" name="Google Shape;10;p2"/>
            <p:cNvPicPr preferRelativeResize="0"/>
            <p:nvPr/>
          </p:nvPicPr>
          <p:blipFill>
            <a:blip r:embed="rId2">
              <a:alphaModFix/>
            </a:blip>
            <a:stretch>
              <a:fillRect/>
            </a:stretch>
          </p:blipFill>
          <p:spPr>
            <a:xfrm>
              <a:off x="837150" y="2742825"/>
              <a:ext cx="9450898" cy="3620250"/>
            </a:xfrm>
            <a:prstGeom prst="rect">
              <a:avLst/>
            </a:prstGeom>
            <a:noFill/>
            <a:ln>
              <a:noFill/>
            </a:ln>
          </p:spPr>
        </p:pic>
        <p:pic>
          <p:nvPicPr>
            <p:cNvPr id="11" name="Google Shape;11;p2"/>
            <p:cNvPicPr preferRelativeResize="0"/>
            <p:nvPr/>
          </p:nvPicPr>
          <p:blipFill>
            <a:blip r:embed="rId3">
              <a:alphaModFix/>
            </a:blip>
            <a:stretch>
              <a:fillRect/>
            </a:stretch>
          </p:blipFill>
          <p:spPr>
            <a:xfrm flipH="1">
              <a:off x="-312202" y="-1321125"/>
              <a:ext cx="10028154" cy="3839300"/>
            </a:xfrm>
            <a:prstGeom prst="rect">
              <a:avLst/>
            </a:prstGeom>
            <a:noFill/>
            <a:ln>
              <a:noFill/>
            </a:ln>
          </p:spPr>
        </p:pic>
        <p:pic>
          <p:nvPicPr>
            <p:cNvPr id="12" name="Google Shape;12;p2"/>
            <p:cNvPicPr preferRelativeResize="0"/>
            <p:nvPr/>
          </p:nvPicPr>
          <p:blipFill>
            <a:blip r:embed="rId4">
              <a:alphaModFix/>
            </a:blip>
            <a:stretch>
              <a:fillRect/>
            </a:stretch>
          </p:blipFill>
          <p:spPr>
            <a:xfrm>
              <a:off x="-1722092" y="1372925"/>
              <a:ext cx="2399700" cy="2397651"/>
            </a:xfrm>
            <a:prstGeom prst="rect">
              <a:avLst/>
            </a:prstGeom>
            <a:noFill/>
            <a:ln>
              <a:noFill/>
            </a:ln>
          </p:spPr>
        </p:pic>
      </p:grpSp>
      <p:sp>
        <p:nvSpPr>
          <p:cNvPr id="13" name="Google Shape;13;p2"/>
          <p:cNvSpPr txBox="1">
            <a:spLocks noGrp="1"/>
          </p:cNvSpPr>
          <p:nvPr>
            <p:ph type="ctrTitle"/>
          </p:nvPr>
        </p:nvSpPr>
        <p:spPr>
          <a:xfrm>
            <a:off x="2409025" y="600900"/>
            <a:ext cx="4570800" cy="28563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6000">
                <a:latin typeface="Assistant"/>
                <a:ea typeface="Assistant"/>
                <a:cs typeface="Assistant"/>
                <a:sym typeface="Assistan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2716025" y="3457100"/>
            <a:ext cx="39717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atin typeface="Nunito Sans"/>
                <a:ea typeface="Nunito Sans"/>
                <a:cs typeface="Nunito Sans"/>
                <a:sym typeface="Nunito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5" name="Google Shape;15;p2"/>
          <p:cNvGrpSpPr/>
          <p:nvPr/>
        </p:nvGrpSpPr>
        <p:grpSpPr>
          <a:xfrm>
            <a:off x="294260" y="99838"/>
            <a:ext cx="8775647" cy="4914907"/>
            <a:chOff x="294260" y="99838"/>
            <a:chExt cx="8775647" cy="4914907"/>
          </a:xfrm>
        </p:grpSpPr>
        <p:grpSp>
          <p:nvGrpSpPr>
            <p:cNvPr id="16" name="Google Shape;16;p2"/>
            <p:cNvGrpSpPr/>
            <p:nvPr/>
          </p:nvGrpSpPr>
          <p:grpSpPr>
            <a:xfrm rot="-6300201">
              <a:off x="7665627" y="221646"/>
              <a:ext cx="1082824" cy="1082536"/>
              <a:chOff x="5604480" y="3862800"/>
              <a:chExt cx="1352880" cy="1352520"/>
            </a:xfrm>
          </p:grpSpPr>
          <p:sp>
            <p:nvSpPr>
              <p:cNvPr id="17" name="Google Shape;17;p2"/>
              <p:cNvSpPr/>
              <p:nvPr/>
            </p:nvSpPr>
            <p:spPr>
              <a:xfrm>
                <a:off x="5810040" y="4077000"/>
                <a:ext cx="942120" cy="933120"/>
              </a:xfrm>
              <a:custGeom>
                <a:avLst/>
                <a:gdLst/>
                <a:ahLst/>
                <a:cxnLst/>
                <a:rect l="l" t="t" r="r" b="b"/>
                <a:pathLst>
                  <a:path w="2617" h="2592" extrusionOk="0">
                    <a:moveTo>
                      <a:pt x="1319" y="2592"/>
                    </a:moveTo>
                    <a:cubicBezTo>
                      <a:pt x="970" y="2595"/>
                      <a:pt x="640" y="2461"/>
                      <a:pt x="391" y="2217"/>
                    </a:cubicBezTo>
                    <a:cubicBezTo>
                      <a:pt x="-124" y="1711"/>
                      <a:pt x="-131" y="881"/>
                      <a:pt x="375" y="366"/>
                    </a:cubicBezTo>
                    <a:cubicBezTo>
                      <a:pt x="555" y="182"/>
                      <a:pt x="783" y="57"/>
                      <a:pt x="1035" y="3"/>
                    </a:cubicBezTo>
                    <a:cubicBezTo>
                      <a:pt x="1113" y="-13"/>
                      <a:pt x="1190" y="37"/>
                      <a:pt x="1207" y="115"/>
                    </a:cubicBezTo>
                    <a:cubicBezTo>
                      <a:pt x="1224" y="194"/>
                      <a:pt x="1174" y="271"/>
                      <a:pt x="1095" y="288"/>
                    </a:cubicBezTo>
                    <a:cubicBezTo>
                      <a:pt x="900" y="329"/>
                      <a:pt x="722" y="427"/>
                      <a:pt x="582" y="570"/>
                    </a:cubicBezTo>
                    <a:cubicBezTo>
                      <a:pt x="189" y="970"/>
                      <a:pt x="194" y="1616"/>
                      <a:pt x="594" y="2009"/>
                    </a:cubicBezTo>
                    <a:cubicBezTo>
                      <a:pt x="789" y="2200"/>
                      <a:pt x="1045" y="2304"/>
                      <a:pt x="1317" y="2301"/>
                    </a:cubicBezTo>
                    <a:cubicBezTo>
                      <a:pt x="1589" y="2299"/>
                      <a:pt x="1843" y="2191"/>
                      <a:pt x="2034" y="1997"/>
                    </a:cubicBezTo>
                    <a:cubicBezTo>
                      <a:pt x="2225" y="1803"/>
                      <a:pt x="2328" y="1546"/>
                      <a:pt x="2326" y="1274"/>
                    </a:cubicBezTo>
                    <a:cubicBezTo>
                      <a:pt x="2324" y="1002"/>
                      <a:pt x="2215" y="748"/>
                      <a:pt x="2022" y="557"/>
                    </a:cubicBezTo>
                    <a:cubicBezTo>
                      <a:pt x="1914" y="452"/>
                      <a:pt x="1788" y="373"/>
                      <a:pt x="1648" y="324"/>
                    </a:cubicBezTo>
                    <a:cubicBezTo>
                      <a:pt x="1572" y="297"/>
                      <a:pt x="1532" y="214"/>
                      <a:pt x="1559" y="138"/>
                    </a:cubicBezTo>
                    <a:cubicBezTo>
                      <a:pt x="1586" y="62"/>
                      <a:pt x="1668" y="23"/>
                      <a:pt x="1744" y="49"/>
                    </a:cubicBezTo>
                    <a:cubicBezTo>
                      <a:pt x="1925" y="113"/>
                      <a:pt x="2087" y="214"/>
                      <a:pt x="2225" y="350"/>
                    </a:cubicBezTo>
                    <a:cubicBezTo>
                      <a:pt x="2475" y="595"/>
                      <a:pt x="2613" y="922"/>
                      <a:pt x="2617" y="1272"/>
                    </a:cubicBezTo>
                    <a:cubicBezTo>
                      <a:pt x="2620" y="1621"/>
                      <a:pt x="2486" y="1951"/>
                      <a:pt x="2241" y="2201"/>
                    </a:cubicBezTo>
                    <a:cubicBezTo>
                      <a:pt x="1996" y="2450"/>
                      <a:pt x="1669" y="2589"/>
                      <a:pt x="1319" y="2592"/>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18;p2"/>
              <p:cNvSpPr/>
              <p:nvPr/>
            </p:nvSpPr>
            <p:spPr>
              <a:xfrm>
                <a:off x="6140880" y="4068000"/>
                <a:ext cx="331920" cy="128520"/>
              </a:xfrm>
              <a:custGeom>
                <a:avLst/>
                <a:gdLst/>
                <a:ahLst/>
                <a:cxnLst/>
                <a:rect l="l" t="t" r="r" b="b"/>
                <a:pathLst>
                  <a:path w="922" h="357" extrusionOk="0">
                    <a:moveTo>
                      <a:pt x="778" y="357"/>
                    </a:moveTo>
                    <a:cubicBezTo>
                      <a:pt x="762" y="357"/>
                      <a:pt x="745" y="354"/>
                      <a:pt x="729" y="349"/>
                    </a:cubicBezTo>
                    <a:cubicBezTo>
                      <a:pt x="551" y="286"/>
                      <a:pt x="360" y="274"/>
                      <a:pt x="176" y="313"/>
                    </a:cubicBezTo>
                    <a:cubicBezTo>
                      <a:pt x="97" y="329"/>
                      <a:pt x="20" y="279"/>
                      <a:pt x="4" y="201"/>
                    </a:cubicBezTo>
                    <a:cubicBezTo>
                      <a:pt x="-13" y="122"/>
                      <a:pt x="37" y="45"/>
                      <a:pt x="116" y="28"/>
                    </a:cubicBezTo>
                    <a:cubicBezTo>
                      <a:pt x="352" y="-22"/>
                      <a:pt x="598" y="-6"/>
                      <a:pt x="825" y="74"/>
                    </a:cubicBezTo>
                    <a:cubicBezTo>
                      <a:pt x="901" y="101"/>
                      <a:pt x="941" y="184"/>
                      <a:pt x="914" y="260"/>
                    </a:cubicBezTo>
                    <a:cubicBezTo>
                      <a:pt x="893" y="319"/>
                      <a:pt x="838" y="356"/>
                      <a:pt x="778" y="35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19;p2"/>
              <p:cNvSpPr/>
              <p:nvPr/>
            </p:nvSpPr>
            <p:spPr>
              <a:xfrm>
                <a:off x="5604480" y="4263840"/>
                <a:ext cx="1352880" cy="951480"/>
              </a:xfrm>
              <a:custGeom>
                <a:avLst/>
                <a:gdLst/>
                <a:ahLst/>
                <a:cxnLst/>
                <a:rect l="l" t="t" r="r" b="b"/>
                <a:pathLst>
                  <a:path w="3758" h="2643" extrusionOk="0">
                    <a:moveTo>
                      <a:pt x="1895" y="2643"/>
                    </a:moveTo>
                    <a:cubicBezTo>
                      <a:pt x="1394" y="2647"/>
                      <a:pt x="920" y="2456"/>
                      <a:pt x="562" y="2104"/>
                    </a:cubicBezTo>
                    <a:cubicBezTo>
                      <a:pt x="287" y="1833"/>
                      <a:pt x="104" y="1490"/>
                      <a:pt x="33" y="1113"/>
                    </a:cubicBezTo>
                    <a:cubicBezTo>
                      <a:pt x="-36" y="743"/>
                      <a:pt x="5" y="366"/>
                      <a:pt x="153" y="22"/>
                    </a:cubicBezTo>
                    <a:cubicBezTo>
                      <a:pt x="161" y="4"/>
                      <a:pt x="182" y="-5"/>
                      <a:pt x="201" y="3"/>
                    </a:cubicBezTo>
                    <a:cubicBezTo>
                      <a:pt x="219" y="11"/>
                      <a:pt x="228" y="32"/>
                      <a:pt x="220" y="51"/>
                    </a:cubicBezTo>
                    <a:cubicBezTo>
                      <a:pt x="-77" y="740"/>
                      <a:pt x="78" y="1526"/>
                      <a:pt x="613" y="2052"/>
                    </a:cubicBezTo>
                    <a:cubicBezTo>
                      <a:pt x="957" y="2390"/>
                      <a:pt x="1412" y="2574"/>
                      <a:pt x="1895" y="2570"/>
                    </a:cubicBezTo>
                    <a:cubicBezTo>
                      <a:pt x="2377" y="2566"/>
                      <a:pt x="2829" y="2374"/>
                      <a:pt x="3167" y="2030"/>
                    </a:cubicBezTo>
                    <a:cubicBezTo>
                      <a:pt x="3556" y="1633"/>
                      <a:pt x="3740" y="1089"/>
                      <a:pt x="3671" y="537"/>
                    </a:cubicBezTo>
                    <a:cubicBezTo>
                      <a:pt x="3668" y="517"/>
                      <a:pt x="3682" y="499"/>
                      <a:pt x="3702" y="497"/>
                    </a:cubicBezTo>
                    <a:cubicBezTo>
                      <a:pt x="3722" y="494"/>
                      <a:pt x="3740" y="508"/>
                      <a:pt x="3743" y="528"/>
                    </a:cubicBezTo>
                    <a:cubicBezTo>
                      <a:pt x="3815" y="1103"/>
                      <a:pt x="3624" y="1669"/>
                      <a:pt x="3219" y="2081"/>
                    </a:cubicBezTo>
                    <a:cubicBezTo>
                      <a:pt x="2867" y="2439"/>
                      <a:pt x="2397" y="2638"/>
                      <a:pt x="1895" y="2643"/>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20;p2"/>
              <p:cNvSpPr/>
              <p:nvPr/>
            </p:nvSpPr>
            <p:spPr>
              <a:xfrm>
                <a:off x="6090120" y="3862800"/>
                <a:ext cx="450000" cy="73440"/>
              </a:xfrm>
              <a:custGeom>
                <a:avLst/>
                <a:gdLst/>
                <a:ahLst/>
                <a:cxnLst/>
                <a:rect l="l" t="t" r="r" b="b"/>
                <a:pathLst>
                  <a:path w="1250" h="204" extrusionOk="0">
                    <a:moveTo>
                      <a:pt x="1214" y="204"/>
                    </a:moveTo>
                    <a:cubicBezTo>
                      <a:pt x="1210" y="204"/>
                      <a:pt x="1205" y="203"/>
                      <a:pt x="1200" y="201"/>
                    </a:cubicBezTo>
                    <a:cubicBezTo>
                      <a:pt x="836" y="56"/>
                      <a:pt x="426" y="33"/>
                      <a:pt x="46" y="138"/>
                    </a:cubicBezTo>
                    <a:cubicBezTo>
                      <a:pt x="27" y="143"/>
                      <a:pt x="7" y="132"/>
                      <a:pt x="2" y="113"/>
                    </a:cubicBezTo>
                    <a:cubicBezTo>
                      <a:pt x="-4" y="94"/>
                      <a:pt x="7" y="74"/>
                      <a:pt x="27" y="68"/>
                    </a:cubicBezTo>
                    <a:cubicBezTo>
                      <a:pt x="421" y="-41"/>
                      <a:pt x="848" y="-18"/>
                      <a:pt x="1227" y="134"/>
                    </a:cubicBezTo>
                    <a:cubicBezTo>
                      <a:pt x="1246" y="141"/>
                      <a:pt x="1255" y="162"/>
                      <a:pt x="1248" y="181"/>
                    </a:cubicBezTo>
                    <a:cubicBezTo>
                      <a:pt x="1242" y="195"/>
                      <a:pt x="1228" y="204"/>
                      <a:pt x="1214" y="204"/>
                    </a:cubicBezTo>
                    <a:close/>
                  </a:path>
                </a:pathLst>
              </a:custGeom>
              <a:solidFill>
                <a:schemeClr val="accent5"/>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21;p2"/>
              <p:cNvSpPr/>
              <p:nvPr/>
            </p:nvSpPr>
            <p:spPr>
              <a:xfrm>
                <a:off x="5739120" y="4004280"/>
                <a:ext cx="145080" cy="147240"/>
              </a:xfrm>
              <a:custGeom>
                <a:avLst/>
                <a:gdLst/>
                <a:ahLst/>
                <a:cxnLst/>
                <a:rect l="l" t="t" r="r" b="b"/>
                <a:pathLst>
                  <a:path w="403" h="409" extrusionOk="0">
                    <a:moveTo>
                      <a:pt x="36" y="409"/>
                    </a:moveTo>
                    <a:cubicBezTo>
                      <a:pt x="29" y="409"/>
                      <a:pt x="21" y="407"/>
                      <a:pt x="14" y="402"/>
                    </a:cubicBezTo>
                    <a:cubicBezTo>
                      <a:pt x="-2" y="390"/>
                      <a:pt x="-5" y="367"/>
                      <a:pt x="7" y="351"/>
                    </a:cubicBezTo>
                    <a:cubicBezTo>
                      <a:pt x="56" y="288"/>
                      <a:pt x="109" y="226"/>
                      <a:pt x="165" y="169"/>
                    </a:cubicBezTo>
                    <a:cubicBezTo>
                      <a:pt x="222" y="111"/>
                      <a:pt x="282" y="57"/>
                      <a:pt x="345" y="8"/>
                    </a:cubicBezTo>
                    <a:cubicBezTo>
                      <a:pt x="360" y="-5"/>
                      <a:pt x="383" y="-2"/>
                      <a:pt x="396" y="14"/>
                    </a:cubicBezTo>
                    <a:cubicBezTo>
                      <a:pt x="408" y="30"/>
                      <a:pt x="405" y="53"/>
                      <a:pt x="390" y="65"/>
                    </a:cubicBezTo>
                    <a:cubicBezTo>
                      <a:pt x="329" y="113"/>
                      <a:pt x="271" y="165"/>
                      <a:pt x="217" y="220"/>
                    </a:cubicBezTo>
                    <a:cubicBezTo>
                      <a:pt x="163" y="275"/>
                      <a:pt x="112" y="334"/>
                      <a:pt x="65" y="395"/>
                    </a:cubicBezTo>
                    <a:cubicBezTo>
                      <a:pt x="58" y="405"/>
                      <a:pt x="47" y="409"/>
                      <a:pt x="36" y="409"/>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22;p2"/>
              <p:cNvSpPr/>
              <p:nvPr/>
            </p:nvSpPr>
            <p:spPr>
              <a:xfrm>
                <a:off x="5680080" y="3937680"/>
                <a:ext cx="1202040" cy="1202400"/>
              </a:xfrm>
              <a:custGeom>
                <a:avLst/>
                <a:gdLst/>
                <a:ahLst/>
                <a:cxnLst/>
                <a:rect l="l" t="t" r="r" b="b"/>
                <a:pathLst>
                  <a:path w="3339" h="3340" extrusionOk="0">
                    <a:moveTo>
                      <a:pt x="1684" y="3340"/>
                    </a:moveTo>
                    <a:cubicBezTo>
                      <a:pt x="1238" y="3344"/>
                      <a:pt x="816" y="3174"/>
                      <a:pt x="498" y="2862"/>
                    </a:cubicBezTo>
                    <a:cubicBezTo>
                      <a:pt x="-159" y="2216"/>
                      <a:pt x="-168" y="1156"/>
                      <a:pt x="478" y="500"/>
                    </a:cubicBezTo>
                    <a:cubicBezTo>
                      <a:pt x="790" y="182"/>
                      <a:pt x="1208" y="4"/>
                      <a:pt x="1654" y="0"/>
                    </a:cubicBezTo>
                    <a:cubicBezTo>
                      <a:pt x="2100" y="-4"/>
                      <a:pt x="2522" y="166"/>
                      <a:pt x="2840" y="479"/>
                    </a:cubicBezTo>
                    <a:cubicBezTo>
                      <a:pt x="3152" y="787"/>
                      <a:pt x="3330" y="1197"/>
                      <a:pt x="3339" y="1635"/>
                    </a:cubicBezTo>
                    <a:lnTo>
                      <a:pt x="3330" y="1636"/>
                    </a:lnTo>
                    <a:cubicBezTo>
                      <a:pt x="3321" y="1200"/>
                      <a:pt x="3145" y="791"/>
                      <a:pt x="2833" y="486"/>
                    </a:cubicBezTo>
                    <a:cubicBezTo>
                      <a:pt x="2517" y="175"/>
                      <a:pt x="2098" y="5"/>
                      <a:pt x="1654" y="9"/>
                    </a:cubicBezTo>
                    <a:cubicBezTo>
                      <a:pt x="1211" y="13"/>
                      <a:pt x="795" y="190"/>
                      <a:pt x="484" y="506"/>
                    </a:cubicBezTo>
                    <a:cubicBezTo>
                      <a:pt x="-158" y="1159"/>
                      <a:pt x="-149" y="2213"/>
                      <a:pt x="505" y="2855"/>
                    </a:cubicBezTo>
                    <a:cubicBezTo>
                      <a:pt x="821" y="3166"/>
                      <a:pt x="1240" y="3335"/>
                      <a:pt x="1684" y="3331"/>
                    </a:cubicBezTo>
                    <a:cubicBezTo>
                      <a:pt x="2127" y="3328"/>
                      <a:pt x="2543" y="3151"/>
                      <a:pt x="2854" y="2835"/>
                    </a:cubicBezTo>
                    <a:cubicBezTo>
                      <a:pt x="2940" y="2747"/>
                      <a:pt x="3016" y="2650"/>
                      <a:pt x="3080" y="2547"/>
                    </a:cubicBezTo>
                    <a:lnTo>
                      <a:pt x="3088" y="2552"/>
                    </a:lnTo>
                    <a:cubicBezTo>
                      <a:pt x="3024" y="2656"/>
                      <a:pt x="2947" y="2753"/>
                      <a:pt x="2860" y="2841"/>
                    </a:cubicBezTo>
                    <a:cubicBezTo>
                      <a:pt x="2548" y="3159"/>
                      <a:pt x="2130" y="3337"/>
                      <a:pt x="1684" y="3340"/>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23;p2"/>
              <p:cNvSpPr/>
              <p:nvPr/>
            </p:nvSpPr>
            <p:spPr>
              <a:xfrm>
                <a:off x="6257520" y="4515840"/>
                <a:ext cx="46800" cy="46440"/>
              </a:xfrm>
              <a:custGeom>
                <a:avLst/>
                <a:gdLst/>
                <a:ahLst/>
                <a:cxnLst/>
                <a:rect l="l" t="t" r="r" b="b"/>
                <a:pathLst>
                  <a:path w="130" h="129" extrusionOk="0">
                    <a:moveTo>
                      <a:pt x="19" y="19"/>
                    </a:moveTo>
                    <a:cubicBezTo>
                      <a:pt x="44" y="-7"/>
                      <a:pt x="85" y="-7"/>
                      <a:pt x="111" y="18"/>
                    </a:cubicBezTo>
                    <a:cubicBezTo>
                      <a:pt x="136" y="43"/>
                      <a:pt x="136" y="84"/>
                      <a:pt x="111" y="110"/>
                    </a:cubicBezTo>
                    <a:cubicBezTo>
                      <a:pt x="86" y="135"/>
                      <a:pt x="45" y="135"/>
                      <a:pt x="20" y="111"/>
                    </a:cubicBezTo>
                    <a:cubicBezTo>
                      <a:pt x="-6" y="86"/>
                      <a:pt x="-6" y="44"/>
                      <a:pt x="19" y="19"/>
                    </a:cubicBezTo>
                    <a:close/>
                  </a:path>
                </a:pathLst>
              </a:custGeom>
              <a:solidFill>
                <a:schemeClr val="dk2"/>
              </a:solidFill>
              <a:ln>
                <a:noFill/>
              </a:ln>
            </p:spPr>
            <p:txBody>
              <a:bodyPr spcFirstLastPara="1" wrap="square" lIns="90000" tIns="1425" rIns="90000" bIns="1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4" name="Google Shape;24;p2"/>
            <p:cNvGrpSpPr/>
            <p:nvPr/>
          </p:nvGrpSpPr>
          <p:grpSpPr>
            <a:xfrm>
              <a:off x="7519397" y="3170456"/>
              <a:ext cx="1550510" cy="1844289"/>
              <a:chOff x="5964933" y="1271550"/>
              <a:chExt cx="3226867" cy="3838270"/>
            </a:xfrm>
          </p:grpSpPr>
          <p:grpSp>
            <p:nvGrpSpPr>
              <p:cNvPr id="25" name="Google Shape;25;p2"/>
              <p:cNvGrpSpPr/>
              <p:nvPr/>
            </p:nvGrpSpPr>
            <p:grpSpPr>
              <a:xfrm rot="1800072">
                <a:off x="6697343" y="1678731"/>
                <a:ext cx="1637454" cy="3157382"/>
                <a:chOff x="6571800" y="2576520"/>
                <a:chExt cx="1118520" cy="2156760"/>
              </a:xfrm>
            </p:grpSpPr>
            <p:sp>
              <p:nvSpPr>
                <p:cNvPr id="26" name="Google Shape;26;p2"/>
                <p:cNvSpPr/>
                <p:nvPr/>
              </p:nvSpPr>
              <p:spPr>
                <a:xfrm>
                  <a:off x="7450920" y="2913840"/>
                  <a:ext cx="133200" cy="413640"/>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 name="Google Shape;27;p2"/>
                <p:cNvSpPr/>
                <p:nvPr/>
              </p:nvSpPr>
              <p:spPr>
                <a:xfrm>
                  <a:off x="7450920" y="3374640"/>
                  <a:ext cx="133200" cy="504720"/>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 name="Google Shape;28;p2"/>
                <p:cNvSpPr/>
                <p:nvPr/>
              </p:nvSpPr>
              <p:spPr>
                <a:xfrm>
                  <a:off x="6750360" y="3713040"/>
                  <a:ext cx="761400" cy="37800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29;p2"/>
                <p:cNvSpPr/>
                <p:nvPr/>
              </p:nvSpPr>
              <p:spPr>
                <a:xfrm>
                  <a:off x="6678000" y="3374640"/>
                  <a:ext cx="133200" cy="504720"/>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30;p2"/>
                <p:cNvSpPr/>
                <p:nvPr/>
              </p:nvSpPr>
              <p:spPr>
                <a:xfrm>
                  <a:off x="6678000" y="2913840"/>
                  <a:ext cx="133200" cy="413640"/>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31;p2"/>
                <p:cNvSpPr/>
                <p:nvPr/>
              </p:nvSpPr>
              <p:spPr>
                <a:xfrm>
                  <a:off x="6781680" y="2751480"/>
                  <a:ext cx="698400" cy="24336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 name="Google Shape;32;p2"/>
                <p:cNvSpPr/>
                <p:nvPr/>
              </p:nvSpPr>
              <p:spPr>
                <a:xfrm>
                  <a:off x="6715080" y="2647800"/>
                  <a:ext cx="146160" cy="141120"/>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 name="Google Shape;33;p2"/>
                <p:cNvSpPr/>
                <p:nvPr/>
              </p:nvSpPr>
              <p:spPr>
                <a:xfrm>
                  <a:off x="7400520" y="2647800"/>
                  <a:ext cx="146520" cy="141120"/>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34;p2"/>
                <p:cNvSpPr/>
                <p:nvPr/>
              </p:nvSpPr>
              <p:spPr>
                <a:xfrm>
                  <a:off x="6869520" y="2975760"/>
                  <a:ext cx="255960" cy="766080"/>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 name="Google Shape;35;p2"/>
                <p:cNvSpPr/>
                <p:nvPr/>
              </p:nvSpPr>
              <p:spPr>
                <a:xfrm>
                  <a:off x="7136280" y="2975760"/>
                  <a:ext cx="257400" cy="766080"/>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36;p2"/>
                <p:cNvSpPr/>
                <p:nvPr/>
              </p:nvSpPr>
              <p:spPr>
                <a:xfrm>
                  <a:off x="6571800" y="2576520"/>
                  <a:ext cx="1118520" cy="200520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37;p2"/>
                <p:cNvSpPr/>
                <p:nvPr/>
              </p:nvSpPr>
              <p:spPr>
                <a:xfrm>
                  <a:off x="6739920" y="3962160"/>
                  <a:ext cx="385560" cy="771120"/>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38;p2"/>
                <p:cNvSpPr/>
                <p:nvPr/>
              </p:nvSpPr>
              <p:spPr>
                <a:xfrm>
                  <a:off x="7134840" y="3962520"/>
                  <a:ext cx="390960" cy="770760"/>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9" name="Google Shape;39;p2"/>
              <p:cNvSpPr/>
              <p:nvPr/>
            </p:nvSpPr>
            <p:spPr>
              <a:xfrm rot="1800091">
                <a:off x="8392444" y="2478445"/>
                <a:ext cx="218038" cy="677098"/>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 name="Google Shape;40;p2"/>
              <p:cNvSpPr/>
              <p:nvPr/>
            </p:nvSpPr>
            <p:spPr>
              <a:xfrm rot="1800091">
                <a:off x="7978004" y="3121687"/>
                <a:ext cx="218038" cy="826189"/>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 name="Google Shape;41;p2"/>
              <p:cNvSpPr/>
              <p:nvPr/>
            </p:nvSpPr>
            <p:spPr>
              <a:xfrm rot="1800091">
                <a:off x="6690879" y="3298982"/>
                <a:ext cx="1246355" cy="618758"/>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 name="Google Shape;42;p2"/>
              <p:cNvSpPr/>
              <p:nvPr/>
            </p:nvSpPr>
            <p:spPr>
              <a:xfrm rot="1800091">
                <a:off x="6882313" y="2489052"/>
                <a:ext cx="218038" cy="826189"/>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43;p2"/>
              <p:cNvSpPr/>
              <p:nvPr/>
            </p:nvSpPr>
            <p:spPr>
              <a:xfrm rot="1800091">
                <a:off x="7296752" y="1845810"/>
                <a:ext cx="218038" cy="677098"/>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44;p2"/>
              <p:cNvSpPr/>
              <p:nvPr/>
            </p:nvSpPr>
            <p:spPr>
              <a:xfrm rot="1800091">
                <a:off x="7584326" y="1950493"/>
                <a:ext cx="1143229" cy="398362"/>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45;p2"/>
              <p:cNvSpPr/>
              <p:nvPr/>
            </p:nvSpPr>
            <p:spPr>
              <a:xfrm rot="1800091">
                <a:off x="7677178" y="1534212"/>
                <a:ext cx="239253" cy="231003"/>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 name="Google Shape;46;p2"/>
              <p:cNvSpPr/>
              <p:nvPr/>
            </p:nvSpPr>
            <p:spPr>
              <a:xfrm rot="1800091">
                <a:off x="8648819" y="2095391"/>
                <a:ext cx="239842" cy="231003"/>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 name="Google Shape;47;p2"/>
              <p:cNvSpPr/>
              <p:nvPr/>
            </p:nvSpPr>
            <p:spPr>
              <a:xfrm rot="1800091">
                <a:off x="7359871" y="2101937"/>
                <a:ext cx="418987" cy="1254016"/>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 name="Google Shape;48;p2"/>
              <p:cNvSpPr/>
              <p:nvPr/>
            </p:nvSpPr>
            <p:spPr>
              <a:xfrm rot="1800091">
                <a:off x="7737872" y="2320869"/>
                <a:ext cx="421345" cy="1254016"/>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 name="Google Shape;49;p2"/>
              <p:cNvSpPr/>
              <p:nvPr/>
            </p:nvSpPr>
            <p:spPr>
              <a:xfrm rot="1800091">
                <a:off x="6662900" y="1509406"/>
                <a:ext cx="1830934" cy="3282362"/>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 name="Google Shape;50;p2"/>
              <p:cNvSpPr/>
              <p:nvPr/>
            </p:nvSpPr>
            <p:spPr>
              <a:xfrm rot="1800091">
                <a:off x="6352507" y="3446666"/>
                <a:ext cx="631133" cy="1262266"/>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51;p2"/>
              <p:cNvSpPr/>
              <p:nvPr/>
            </p:nvSpPr>
            <p:spPr>
              <a:xfrm rot="1800091">
                <a:off x="6911606" y="3772668"/>
                <a:ext cx="639972" cy="1261676"/>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52;p2"/>
              <p:cNvSpPr/>
              <p:nvPr/>
            </p:nvSpPr>
            <p:spPr>
              <a:xfrm rot="1799864">
                <a:off x="8234349" y="2618812"/>
                <a:ext cx="178580" cy="554563"/>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 name="Google Shape;53;p2"/>
              <p:cNvSpPr/>
              <p:nvPr/>
            </p:nvSpPr>
            <p:spPr>
              <a:xfrm rot="1799864">
                <a:off x="7894950" y="3145668"/>
                <a:ext cx="178580" cy="676673"/>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 name="Google Shape;54;p2"/>
              <p:cNvSpPr/>
              <p:nvPr/>
            </p:nvSpPr>
            <p:spPr>
              <a:xfrm rot="1799864">
                <a:off x="6840760" y="3290919"/>
                <a:ext cx="1020801" cy="50678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 name="Google Shape;55;p2"/>
              <p:cNvSpPr/>
              <p:nvPr/>
            </p:nvSpPr>
            <p:spPr>
              <a:xfrm rot="1799864">
                <a:off x="6997512" y="2627580"/>
                <a:ext cx="178580" cy="676673"/>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 name="Google Shape;56;p2"/>
              <p:cNvSpPr/>
              <p:nvPr/>
            </p:nvSpPr>
            <p:spPr>
              <a:xfrm rot="1799864">
                <a:off x="7336912" y="2100724"/>
                <a:ext cx="178580" cy="554563"/>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57;p2"/>
              <p:cNvSpPr/>
              <p:nvPr/>
            </p:nvSpPr>
            <p:spPr>
              <a:xfrm rot="1799864">
                <a:off x="7572441" y="2186421"/>
                <a:ext cx="936337" cy="32627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58;p2"/>
              <p:cNvSpPr/>
              <p:nvPr/>
            </p:nvSpPr>
            <p:spPr>
              <a:xfrm rot="1799864">
                <a:off x="7648463" y="1845494"/>
                <a:ext cx="195955" cy="189198"/>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59;p2"/>
              <p:cNvSpPr/>
              <p:nvPr/>
            </p:nvSpPr>
            <p:spPr>
              <a:xfrm rot="1799864">
                <a:off x="8444295" y="2305065"/>
                <a:ext cx="196438" cy="189198"/>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 name="Google Shape;60;p2"/>
              <p:cNvSpPr/>
              <p:nvPr/>
            </p:nvSpPr>
            <p:spPr>
              <a:xfrm rot="1799864">
                <a:off x="7388637" y="2310490"/>
                <a:ext cx="343163" cy="1027075"/>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 name="Google Shape;61;p2"/>
              <p:cNvSpPr/>
              <p:nvPr/>
            </p:nvSpPr>
            <p:spPr>
              <a:xfrm rot="1799864">
                <a:off x="7698243" y="2489782"/>
                <a:ext cx="345093" cy="1027075"/>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 name="Google Shape;62;p2"/>
              <p:cNvSpPr/>
              <p:nvPr/>
            </p:nvSpPr>
            <p:spPr>
              <a:xfrm rot="1799864">
                <a:off x="6817821" y="1825189"/>
                <a:ext cx="1499587" cy="268835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 name="Google Shape;63;p2"/>
              <p:cNvSpPr/>
              <p:nvPr/>
            </p:nvSpPr>
            <p:spPr>
              <a:xfrm rot="1799864">
                <a:off x="6563648" y="3411911"/>
                <a:ext cx="516916" cy="1033832"/>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 name="Google Shape;64;p2"/>
              <p:cNvSpPr/>
              <p:nvPr/>
            </p:nvSpPr>
            <p:spPr>
              <a:xfrm rot="1799864">
                <a:off x="7021584" y="3678886"/>
                <a:ext cx="524156" cy="1033349"/>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5" name="Google Shape;65;p2"/>
            <p:cNvGrpSpPr/>
            <p:nvPr/>
          </p:nvGrpSpPr>
          <p:grpSpPr>
            <a:xfrm rot="4499799">
              <a:off x="427465" y="3795706"/>
              <a:ext cx="1082824" cy="1082536"/>
              <a:chOff x="5604480" y="3862800"/>
              <a:chExt cx="1352880" cy="1352520"/>
            </a:xfrm>
          </p:grpSpPr>
          <p:sp>
            <p:nvSpPr>
              <p:cNvPr id="66" name="Google Shape;66;p2"/>
              <p:cNvSpPr/>
              <p:nvPr/>
            </p:nvSpPr>
            <p:spPr>
              <a:xfrm>
                <a:off x="5810040" y="4077000"/>
                <a:ext cx="942120" cy="933120"/>
              </a:xfrm>
              <a:custGeom>
                <a:avLst/>
                <a:gdLst/>
                <a:ahLst/>
                <a:cxnLst/>
                <a:rect l="l" t="t" r="r" b="b"/>
                <a:pathLst>
                  <a:path w="2617" h="2592" extrusionOk="0">
                    <a:moveTo>
                      <a:pt x="1319" y="2592"/>
                    </a:moveTo>
                    <a:cubicBezTo>
                      <a:pt x="970" y="2595"/>
                      <a:pt x="640" y="2461"/>
                      <a:pt x="391" y="2217"/>
                    </a:cubicBezTo>
                    <a:cubicBezTo>
                      <a:pt x="-124" y="1711"/>
                      <a:pt x="-131" y="881"/>
                      <a:pt x="375" y="366"/>
                    </a:cubicBezTo>
                    <a:cubicBezTo>
                      <a:pt x="555" y="182"/>
                      <a:pt x="783" y="57"/>
                      <a:pt x="1035" y="3"/>
                    </a:cubicBezTo>
                    <a:cubicBezTo>
                      <a:pt x="1113" y="-13"/>
                      <a:pt x="1190" y="37"/>
                      <a:pt x="1207" y="115"/>
                    </a:cubicBezTo>
                    <a:cubicBezTo>
                      <a:pt x="1224" y="194"/>
                      <a:pt x="1174" y="271"/>
                      <a:pt x="1095" y="288"/>
                    </a:cubicBezTo>
                    <a:cubicBezTo>
                      <a:pt x="900" y="329"/>
                      <a:pt x="722" y="427"/>
                      <a:pt x="582" y="570"/>
                    </a:cubicBezTo>
                    <a:cubicBezTo>
                      <a:pt x="189" y="970"/>
                      <a:pt x="194" y="1616"/>
                      <a:pt x="594" y="2009"/>
                    </a:cubicBezTo>
                    <a:cubicBezTo>
                      <a:pt x="789" y="2200"/>
                      <a:pt x="1045" y="2304"/>
                      <a:pt x="1317" y="2301"/>
                    </a:cubicBezTo>
                    <a:cubicBezTo>
                      <a:pt x="1589" y="2299"/>
                      <a:pt x="1843" y="2191"/>
                      <a:pt x="2034" y="1997"/>
                    </a:cubicBezTo>
                    <a:cubicBezTo>
                      <a:pt x="2225" y="1803"/>
                      <a:pt x="2328" y="1546"/>
                      <a:pt x="2326" y="1274"/>
                    </a:cubicBezTo>
                    <a:cubicBezTo>
                      <a:pt x="2324" y="1002"/>
                      <a:pt x="2215" y="748"/>
                      <a:pt x="2022" y="557"/>
                    </a:cubicBezTo>
                    <a:cubicBezTo>
                      <a:pt x="1914" y="452"/>
                      <a:pt x="1788" y="373"/>
                      <a:pt x="1648" y="324"/>
                    </a:cubicBezTo>
                    <a:cubicBezTo>
                      <a:pt x="1572" y="297"/>
                      <a:pt x="1532" y="214"/>
                      <a:pt x="1559" y="138"/>
                    </a:cubicBezTo>
                    <a:cubicBezTo>
                      <a:pt x="1586" y="62"/>
                      <a:pt x="1668" y="23"/>
                      <a:pt x="1744" y="49"/>
                    </a:cubicBezTo>
                    <a:cubicBezTo>
                      <a:pt x="1925" y="113"/>
                      <a:pt x="2087" y="214"/>
                      <a:pt x="2225" y="350"/>
                    </a:cubicBezTo>
                    <a:cubicBezTo>
                      <a:pt x="2475" y="595"/>
                      <a:pt x="2613" y="922"/>
                      <a:pt x="2617" y="1272"/>
                    </a:cubicBezTo>
                    <a:cubicBezTo>
                      <a:pt x="2620" y="1621"/>
                      <a:pt x="2486" y="1951"/>
                      <a:pt x="2241" y="2201"/>
                    </a:cubicBezTo>
                    <a:cubicBezTo>
                      <a:pt x="1996" y="2450"/>
                      <a:pt x="1669" y="2589"/>
                      <a:pt x="1319" y="2592"/>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 name="Google Shape;67;p2"/>
              <p:cNvSpPr/>
              <p:nvPr/>
            </p:nvSpPr>
            <p:spPr>
              <a:xfrm>
                <a:off x="6140880" y="4068000"/>
                <a:ext cx="331920" cy="128520"/>
              </a:xfrm>
              <a:custGeom>
                <a:avLst/>
                <a:gdLst/>
                <a:ahLst/>
                <a:cxnLst/>
                <a:rect l="l" t="t" r="r" b="b"/>
                <a:pathLst>
                  <a:path w="922" h="357" extrusionOk="0">
                    <a:moveTo>
                      <a:pt x="778" y="357"/>
                    </a:moveTo>
                    <a:cubicBezTo>
                      <a:pt x="762" y="357"/>
                      <a:pt x="745" y="354"/>
                      <a:pt x="729" y="349"/>
                    </a:cubicBezTo>
                    <a:cubicBezTo>
                      <a:pt x="551" y="286"/>
                      <a:pt x="360" y="274"/>
                      <a:pt x="176" y="313"/>
                    </a:cubicBezTo>
                    <a:cubicBezTo>
                      <a:pt x="97" y="329"/>
                      <a:pt x="20" y="279"/>
                      <a:pt x="4" y="201"/>
                    </a:cubicBezTo>
                    <a:cubicBezTo>
                      <a:pt x="-13" y="122"/>
                      <a:pt x="37" y="45"/>
                      <a:pt x="116" y="28"/>
                    </a:cubicBezTo>
                    <a:cubicBezTo>
                      <a:pt x="352" y="-22"/>
                      <a:pt x="598" y="-6"/>
                      <a:pt x="825" y="74"/>
                    </a:cubicBezTo>
                    <a:cubicBezTo>
                      <a:pt x="901" y="101"/>
                      <a:pt x="941" y="184"/>
                      <a:pt x="914" y="260"/>
                    </a:cubicBezTo>
                    <a:cubicBezTo>
                      <a:pt x="893" y="319"/>
                      <a:pt x="838" y="356"/>
                      <a:pt x="778" y="35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 name="Google Shape;68;p2"/>
              <p:cNvSpPr/>
              <p:nvPr/>
            </p:nvSpPr>
            <p:spPr>
              <a:xfrm>
                <a:off x="5604480" y="4263840"/>
                <a:ext cx="1352880" cy="951480"/>
              </a:xfrm>
              <a:custGeom>
                <a:avLst/>
                <a:gdLst/>
                <a:ahLst/>
                <a:cxnLst/>
                <a:rect l="l" t="t" r="r" b="b"/>
                <a:pathLst>
                  <a:path w="3758" h="2643" extrusionOk="0">
                    <a:moveTo>
                      <a:pt x="1895" y="2643"/>
                    </a:moveTo>
                    <a:cubicBezTo>
                      <a:pt x="1394" y="2647"/>
                      <a:pt x="920" y="2456"/>
                      <a:pt x="562" y="2104"/>
                    </a:cubicBezTo>
                    <a:cubicBezTo>
                      <a:pt x="287" y="1833"/>
                      <a:pt x="104" y="1490"/>
                      <a:pt x="33" y="1113"/>
                    </a:cubicBezTo>
                    <a:cubicBezTo>
                      <a:pt x="-36" y="743"/>
                      <a:pt x="5" y="366"/>
                      <a:pt x="153" y="22"/>
                    </a:cubicBezTo>
                    <a:cubicBezTo>
                      <a:pt x="161" y="4"/>
                      <a:pt x="182" y="-5"/>
                      <a:pt x="201" y="3"/>
                    </a:cubicBezTo>
                    <a:cubicBezTo>
                      <a:pt x="219" y="11"/>
                      <a:pt x="228" y="32"/>
                      <a:pt x="220" y="51"/>
                    </a:cubicBezTo>
                    <a:cubicBezTo>
                      <a:pt x="-77" y="740"/>
                      <a:pt x="78" y="1526"/>
                      <a:pt x="613" y="2052"/>
                    </a:cubicBezTo>
                    <a:cubicBezTo>
                      <a:pt x="957" y="2390"/>
                      <a:pt x="1412" y="2574"/>
                      <a:pt x="1895" y="2570"/>
                    </a:cubicBezTo>
                    <a:cubicBezTo>
                      <a:pt x="2377" y="2566"/>
                      <a:pt x="2829" y="2374"/>
                      <a:pt x="3167" y="2030"/>
                    </a:cubicBezTo>
                    <a:cubicBezTo>
                      <a:pt x="3556" y="1633"/>
                      <a:pt x="3740" y="1089"/>
                      <a:pt x="3671" y="537"/>
                    </a:cubicBezTo>
                    <a:cubicBezTo>
                      <a:pt x="3668" y="517"/>
                      <a:pt x="3682" y="499"/>
                      <a:pt x="3702" y="497"/>
                    </a:cubicBezTo>
                    <a:cubicBezTo>
                      <a:pt x="3722" y="494"/>
                      <a:pt x="3740" y="508"/>
                      <a:pt x="3743" y="528"/>
                    </a:cubicBezTo>
                    <a:cubicBezTo>
                      <a:pt x="3815" y="1103"/>
                      <a:pt x="3624" y="1669"/>
                      <a:pt x="3219" y="2081"/>
                    </a:cubicBezTo>
                    <a:cubicBezTo>
                      <a:pt x="2867" y="2439"/>
                      <a:pt x="2397" y="2638"/>
                      <a:pt x="1895" y="2643"/>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 name="Google Shape;69;p2"/>
              <p:cNvSpPr/>
              <p:nvPr/>
            </p:nvSpPr>
            <p:spPr>
              <a:xfrm>
                <a:off x="6090120" y="3862800"/>
                <a:ext cx="450000" cy="73440"/>
              </a:xfrm>
              <a:custGeom>
                <a:avLst/>
                <a:gdLst/>
                <a:ahLst/>
                <a:cxnLst/>
                <a:rect l="l" t="t" r="r" b="b"/>
                <a:pathLst>
                  <a:path w="1250" h="204" extrusionOk="0">
                    <a:moveTo>
                      <a:pt x="1214" y="204"/>
                    </a:moveTo>
                    <a:cubicBezTo>
                      <a:pt x="1210" y="204"/>
                      <a:pt x="1205" y="203"/>
                      <a:pt x="1200" y="201"/>
                    </a:cubicBezTo>
                    <a:cubicBezTo>
                      <a:pt x="836" y="56"/>
                      <a:pt x="426" y="33"/>
                      <a:pt x="46" y="138"/>
                    </a:cubicBezTo>
                    <a:cubicBezTo>
                      <a:pt x="27" y="143"/>
                      <a:pt x="7" y="132"/>
                      <a:pt x="2" y="113"/>
                    </a:cubicBezTo>
                    <a:cubicBezTo>
                      <a:pt x="-4" y="94"/>
                      <a:pt x="7" y="74"/>
                      <a:pt x="27" y="68"/>
                    </a:cubicBezTo>
                    <a:cubicBezTo>
                      <a:pt x="421" y="-41"/>
                      <a:pt x="848" y="-18"/>
                      <a:pt x="1227" y="134"/>
                    </a:cubicBezTo>
                    <a:cubicBezTo>
                      <a:pt x="1246" y="141"/>
                      <a:pt x="1255" y="162"/>
                      <a:pt x="1248" y="181"/>
                    </a:cubicBezTo>
                    <a:cubicBezTo>
                      <a:pt x="1242" y="195"/>
                      <a:pt x="1228" y="204"/>
                      <a:pt x="1214" y="204"/>
                    </a:cubicBezTo>
                    <a:close/>
                  </a:path>
                </a:pathLst>
              </a:custGeom>
              <a:solidFill>
                <a:schemeClr val="accent5"/>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 name="Google Shape;70;p2"/>
              <p:cNvSpPr/>
              <p:nvPr/>
            </p:nvSpPr>
            <p:spPr>
              <a:xfrm>
                <a:off x="5739120" y="4004280"/>
                <a:ext cx="145080" cy="147240"/>
              </a:xfrm>
              <a:custGeom>
                <a:avLst/>
                <a:gdLst/>
                <a:ahLst/>
                <a:cxnLst/>
                <a:rect l="l" t="t" r="r" b="b"/>
                <a:pathLst>
                  <a:path w="403" h="409" extrusionOk="0">
                    <a:moveTo>
                      <a:pt x="36" y="409"/>
                    </a:moveTo>
                    <a:cubicBezTo>
                      <a:pt x="29" y="409"/>
                      <a:pt x="21" y="407"/>
                      <a:pt x="14" y="402"/>
                    </a:cubicBezTo>
                    <a:cubicBezTo>
                      <a:pt x="-2" y="390"/>
                      <a:pt x="-5" y="367"/>
                      <a:pt x="7" y="351"/>
                    </a:cubicBezTo>
                    <a:cubicBezTo>
                      <a:pt x="56" y="288"/>
                      <a:pt x="109" y="226"/>
                      <a:pt x="165" y="169"/>
                    </a:cubicBezTo>
                    <a:cubicBezTo>
                      <a:pt x="222" y="111"/>
                      <a:pt x="282" y="57"/>
                      <a:pt x="345" y="8"/>
                    </a:cubicBezTo>
                    <a:cubicBezTo>
                      <a:pt x="360" y="-5"/>
                      <a:pt x="383" y="-2"/>
                      <a:pt x="396" y="14"/>
                    </a:cubicBezTo>
                    <a:cubicBezTo>
                      <a:pt x="408" y="30"/>
                      <a:pt x="405" y="53"/>
                      <a:pt x="390" y="65"/>
                    </a:cubicBezTo>
                    <a:cubicBezTo>
                      <a:pt x="329" y="113"/>
                      <a:pt x="271" y="165"/>
                      <a:pt x="217" y="220"/>
                    </a:cubicBezTo>
                    <a:cubicBezTo>
                      <a:pt x="163" y="275"/>
                      <a:pt x="112" y="334"/>
                      <a:pt x="65" y="395"/>
                    </a:cubicBezTo>
                    <a:cubicBezTo>
                      <a:pt x="58" y="405"/>
                      <a:pt x="47" y="409"/>
                      <a:pt x="36" y="409"/>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1" name="Google Shape;71;p2"/>
              <p:cNvSpPr/>
              <p:nvPr/>
            </p:nvSpPr>
            <p:spPr>
              <a:xfrm>
                <a:off x="5680080" y="3937680"/>
                <a:ext cx="1202040" cy="1202400"/>
              </a:xfrm>
              <a:custGeom>
                <a:avLst/>
                <a:gdLst/>
                <a:ahLst/>
                <a:cxnLst/>
                <a:rect l="l" t="t" r="r" b="b"/>
                <a:pathLst>
                  <a:path w="3339" h="3340" extrusionOk="0">
                    <a:moveTo>
                      <a:pt x="1684" y="3340"/>
                    </a:moveTo>
                    <a:cubicBezTo>
                      <a:pt x="1238" y="3344"/>
                      <a:pt x="816" y="3174"/>
                      <a:pt x="498" y="2862"/>
                    </a:cubicBezTo>
                    <a:cubicBezTo>
                      <a:pt x="-159" y="2216"/>
                      <a:pt x="-168" y="1156"/>
                      <a:pt x="478" y="500"/>
                    </a:cubicBezTo>
                    <a:cubicBezTo>
                      <a:pt x="790" y="182"/>
                      <a:pt x="1208" y="4"/>
                      <a:pt x="1654" y="0"/>
                    </a:cubicBezTo>
                    <a:cubicBezTo>
                      <a:pt x="2100" y="-4"/>
                      <a:pt x="2522" y="166"/>
                      <a:pt x="2840" y="479"/>
                    </a:cubicBezTo>
                    <a:cubicBezTo>
                      <a:pt x="3152" y="787"/>
                      <a:pt x="3330" y="1197"/>
                      <a:pt x="3339" y="1635"/>
                    </a:cubicBezTo>
                    <a:lnTo>
                      <a:pt x="3330" y="1636"/>
                    </a:lnTo>
                    <a:cubicBezTo>
                      <a:pt x="3321" y="1200"/>
                      <a:pt x="3145" y="791"/>
                      <a:pt x="2833" y="486"/>
                    </a:cubicBezTo>
                    <a:cubicBezTo>
                      <a:pt x="2517" y="175"/>
                      <a:pt x="2098" y="5"/>
                      <a:pt x="1654" y="9"/>
                    </a:cubicBezTo>
                    <a:cubicBezTo>
                      <a:pt x="1211" y="13"/>
                      <a:pt x="795" y="190"/>
                      <a:pt x="484" y="506"/>
                    </a:cubicBezTo>
                    <a:cubicBezTo>
                      <a:pt x="-158" y="1159"/>
                      <a:pt x="-149" y="2213"/>
                      <a:pt x="505" y="2855"/>
                    </a:cubicBezTo>
                    <a:cubicBezTo>
                      <a:pt x="821" y="3166"/>
                      <a:pt x="1240" y="3335"/>
                      <a:pt x="1684" y="3331"/>
                    </a:cubicBezTo>
                    <a:cubicBezTo>
                      <a:pt x="2127" y="3328"/>
                      <a:pt x="2543" y="3151"/>
                      <a:pt x="2854" y="2835"/>
                    </a:cubicBezTo>
                    <a:cubicBezTo>
                      <a:pt x="2940" y="2747"/>
                      <a:pt x="3016" y="2650"/>
                      <a:pt x="3080" y="2547"/>
                    </a:cubicBezTo>
                    <a:lnTo>
                      <a:pt x="3088" y="2552"/>
                    </a:lnTo>
                    <a:cubicBezTo>
                      <a:pt x="3024" y="2656"/>
                      <a:pt x="2947" y="2753"/>
                      <a:pt x="2860" y="2841"/>
                    </a:cubicBezTo>
                    <a:cubicBezTo>
                      <a:pt x="2548" y="3159"/>
                      <a:pt x="2130" y="3337"/>
                      <a:pt x="1684" y="3340"/>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 name="Google Shape;72;p2"/>
              <p:cNvSpPr/>
              <p:nvPr/>
            </p:nvSpPr>
            <p:spPr>
              <a:xfrm>
                <a:off x="6257520" y="4515840"/>
                <a:ext cx="46800" cy="46440"/>
              </a:xfrm>
              <a:custGeom>
                <a:avLst/>
                <a:gdLst/>
                <a:ahLst/>
                <a:cxnLst/>
                <a:rect l="l" t="t" r="r" b="b"/>
                <a:pathLst>
                  <a:path w="130" h="129" extrusionOk="0">
                    <a:moveTo>
                      <a:pt x="19" y="19"/>
                    </a:moveTo>
                    <a:cubicBezTo>
                      <a:pt x="44" y="-7"/>
                      <a:pt x="85" y="-7"/>
                      <a:pt x="111" y="18"/>
                    </a:cubicBezTo>
                    <a:cubicBezTo>
                      <a:pt x="136" y="43"/>
                      <a:pt x="136" y="84"/>
                      <a:pt x="111" y="110"/>
                    </a:cubicBezTo>
                    <a:cubicBezTo>
                      <a:pt x="86" y="135"/>
                      <a:pt x="45" y="135"/>
                      <a:pt x="20" y="111"/>
                    </a:cubicBezTo>
                    <a:cubicBezTo>
                      <a:pt x="-6" y="86"/>
                      <a:pt x="-6" y="44"/>
                      <a:pt x="19" y="19"/>
                    </a:cubicBezTo>
                    <a:close/>
                  </a:path>
                </a:pathLst>
              </a:custGeom>
              <a:solidFill>
                <a:schemeClr val="dk2"/>
              </a:solidFill>
              <a:ln>
                <a:noFill/>
              </a:ln>
            </p:spPr>
            <p:txBody>
              <a:bodyPr spcFirstLastPara="1" wrap="square" lIns="90000" tIns="1425" rIns="90000" bIns="1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73" name="Google Shape;73;p2"/>
            <p:cNvGrpSpPr/>
            <p:nvPr/>
          </p:nvGrpSpPr>
          <p:grpSpPr>
            <a:xfrm flipH="1">
              <a:off x="294260" y="121481"/>
              <a:ext cx="1550510" cy="1844289"/>
              <a:chOff x="5964933" y="1271550"/>
              <a:chExt cx="3226867" cy="3838270"/>
            </a:xfrm>
          </p:grpSpPr>
          <p:grpSp>
            <p:nvGrpSpPr>
              <p:cNvPr id="74" name="Google Shape;74;p2"/>
              <p:cNvGrpSpPr/>
              <p:nvPr/>
            </p:nvGrpSpPr>
            <p:grpSpPr>
              <a:xfrm rot="1800072">
                <a:off x="6697343" y="1678731"/>
                <a:ext cx="1637454" cy="3157382"/>
                <a:chOff x="6571800" y="2576520"/>
                <a:chExt cx="1118520" cy="2156760"/>
              </a:xfrm>
            </p:grpSpPr>
            <p:sp>
              <p:nvSpPr>
                <p:cNvPr id="75" name="Google Shape;75;p2"/>
                <p:cNvSpPr/>
                <p:nvPr/>
              </p:nvSpPr>
              <p:spPr>
                <a:xfrm>
                  <a:off x="7450920" y="2913840"/>
                  <a:ext cx="133200" cy="413640"/>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 name="Google Shape;76;p2"/>
                <p:cNvSpPr/>
                <p:nvPr/>
              </p:nvSpPr>
              <p:spPr>
                <a:xfrm>
                  <a:off x="7450920" y="3374640"/>
                  <a:ext cx="133200" cy="504720"/>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 name="Google Shape;77;p2"/>
                <p:cNvSpPr/>
                <p:nvPr/>
              </p:nvSpPr>
              <p:spPr>
                <a:xfrm>
                  <a:off x="6750360" y="3713040"/>
                  <a:ext cx="761400" cy="37800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 name="Google Shape;78;p2"/>
                <p:cNvSpPr/>
                <p:nvPr/>
              </p:nvSpPr>
              <p:spPr>
                <a:xfrm>
                  <a:off x="6678000" y="3374640"/>
                  <a:ext cx="133200" cy="504720"/>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 name="Google Shape;79;p2"/>
                <p:cNvSpPr/>
                <p:nvPr/>
              </p:nvSpPr>
              <p:spPr>
                <a:xfrm>
                  <a:off x="6678000" y="2913840"/>
                  <a:ext cx="133200" cy="413640"/>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 name="Google Shape;80;p2"/>
                <p:cNvSpPr/>
                <p:nvPr/>
              </p:nvSpPr>
              <p:spPr>
                <a:xfrm>
                  <a:off x="6781680" y="2751480"/>
                  <a:ext cx="698400" cy="24336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 name="Google Shape;81;p2"/>
                <p:cNvSpPr/>
                <p:nvPr/>
              </p:nvSpPr>
              <p:spPr>
                <a:xfrm>
                  <a:off x="6715080" y="2647800"/>
                  <a:ext cx="146160" cy="141120"/>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 name="Google Shape;82;p2"/>
                <p:cNvSpPr/>
                <p:nvPr/>
              </p:nvSpPr>
              <p:spPr>
                <a:xfrm>
                  <a:off x="7400520" y="2647800"/>
                  <a:ext cx="146520" cy="141120"/>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 name="Google Shape;83;p2"/>
                <p:cNvSpPr/>
                <p:nvPr/>
              </p:nvSpPr>
              <p:spPr>
                <a:xfrm>
                  <a:off x="6869520" y="2975760"/>
                  <a:ext cx="255960" cy="766080"/>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 name="Google Shape;84;p2"/>
                <p:cNvSpPr/>
                <p:nvPr/>
              </p:nvSpPr>
              <p:spPr>
                <a:xfrm>
                  <a:off x="7136280" y="2975760"/>
                  <a:ext cx="257400" cy="766080"/>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 name="Google Shape;85;p2"/>
                <p:cNvSpPr/>
                <p:nvPr/>
              </p:nvSpPr>
              <p:spPr>
                <a:xfrm>
                  <a:off x="6571800" y="2576520"/>
                  <a:ext cx="1118520" cy="200520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 name="Google Shape;86;p2"/>
                <p:cNvSpPr/>
                <p:nvPr/>
              </p:nvSpPr>
              <p:spPr>
                <a:xfrm>
                  <a:off x="6739920" y="3962160"/>
                  <a:ext cx="385560" cy="771120"/>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 name="Google Shape;87;p2"/>
                <p:cNvSpPr/>
                <p:nvPr/>
              </p:nvSpPr>
              <p:spPr>
                <a:xfrm>
                  <a:off x="7134840" y="3962520"/>
                  <a:ext cx="390960" cy="770760"/>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8" name="Google Shape;88;p2"/>
              <p:cNvSpPr/>
              <p:nvPr/>
            </p:nvSpPr>
            <p:spPr>
              <a:xfrm rot="1800091">
                <a:off x="8392444" y="2478445"/>
                <a:ext cx="218038" cy="677098"/>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 name="Google Shape;89;p2"/>
              <p:cNvSpPr/>
              <p:nvPr/>
            </p:nvSpPr>
            <p:spPr>
              <a:xfrm rot="1800091">
                <a:off x="7978004" y="3121687"/>
                <a:ext cx="218038" cy="826189"/>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 name="Google Shape;90;p2"/>
              <p:cNvSpPr/>
              <p:nvPr/>
            </p:nvSpPr>
            <p:spPr>
              <a:xfrm rot="1800091">
                <a:off x="6690879" y="3298982"/>
                <a:ext cx="1246355" cy="618758"/>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 name="Google Shape;91;p2"/>
              <p:cNvSpPr/>
              <p:nvPr/>
            </p:nvSpPr>
            <p:spPr>
              <a:xfrm rot="1800091">
                <a:off x="6882313" y="2489052"/>
                <a:ext cx="218038" cy="826189"/>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 name="Google Shape;92;p2"/>
              <p:cNvSpPr/>
              <p:nvPr/>
            </p:nvSpPr>
            <p:spPr>
              <a:xfrm rot="1800091">
                <a:off x="7296752" y="1845810"/>
                <a:ext cx="218038" cy="677098"/>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 name="Google Shape;93;p2"/>
              <p:cNvSpPr/>
              <p:nvPr/>
            </p:nvSpPr>
            <p:spPr>
              <a:xfrm rot="1800091">
                <a:off x="7584326" y="1950493"/>
                <a:ext cx="1143229" cy="398362"/>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 name="Google Shape;94;p2"/>
              <p:cNvSpPr/>
              <p:nvPr/>
            </p:nvSpPr>
            <p:spPr>
              <a:xfrm rot="1800091">
                <a:off x="7677178" y="1534212"/>
                <a:ext cx="239253" cy="231003"/>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 name="Google Shape;95;p2"/>
              <p:cNvSpPr/>
              <p:nvPr/>
            </p:nvSpPr>
            <p:spPr>
              <a:xfrm rot="1800091">
                <a:off x="8648819" y="2095391"/>
                <a:ext cx="239842" cy="231003"/>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 name="Google Shape;96;p2"/>
              <p:cNvSpPr/>
              <p:nvPr/>
            </p:nvSpPr>
            <p:spPr>
              <a:xfrm rot="1800091">
                <a:off x="7359871" y="2101937"/>
                <a:ext cx="418987" cy="1254016"/>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 name="Google Shape;97;p2"/>
              <p:cNvSpPr/>
              <p:nvPr/>
            </p:nvSpPr>
            <p:spPr>
              <a:xfrm rot="1800091">
                <a:off x="7737872" y="2320869"/>
                <a:ext cx="421345" cy="1254016"/>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 name="Google Shape;98;p2"/>
              <p:cNvSpPr/>
              <p:nvPr/>
            </p:nvSpPr>
            <p:spPr>
              <a:xfrm rot="1800091">
                <a:off x="6662900" y="1509406"/>
                <a:ext cx="1830934" cy="3282362"/>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 name="Google Shape;99;p2"/>
              <p:cNvSpPr/>
              <p:nvPr/>
            </p:nvSpPr>
            <p:spPr>
              <a:xfrm rot="1800091">
                <a:off x="6352507" y="3446666"/>
                <a:ext cx="631133" cy="1262266"/>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 name="Google Shape;100;p2"/>
              <p:cNvSpPr/>
              <p:nvPr/>
            </p:nvSpPr>
            <p:spPr>
              <a:xfrm rot="1800091">
                <a:off x="6911606" y="3772668"/>
                <a:ext cx="639972" cy="1261676"/>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 name="Google Shape;101;p2"/>
              <p:cNvSpPr/>
              <p:nvPr/>
            </p:nvSpPr>
            <p:spPr>
              <a:xfrm rot="1799864">
                <a:off x="8234349" y="2618812"/>
                <a:ext cx="178580" cy="554563"/>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 name="Google Shape;102;p2"/>
              <p:cNvSpPr/>
              <p:nvPr/>
            </p:nvSpPr>
            <p:spPr>
              <a:xfrm rot="1799864">
                <a:off x="7894950" y="3145668"/>
                <a:ext cx="178580" cy="676673"/>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 name="Google Shape;103;p2"/>
              <p:cNvSpPr/>
              <p:nvPr/>
            </p:nvSpPr>
            <p:spPr>
              <a:xfrm rot="1799864">
                <a:off x="6840760" y="3290919"/>
                <a:ext cx="1020801" cy="50678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 name="Google Shape;104;p2"/>
              <p:cNvSpPr/>
              <p:nvPr/>
            </p:nvSpPr>
            <p:spPr>
              <a:xfrm rot="1799864">
                <a:off x="6997512" y="2627580"/>
                <a:ext cx="178580" cy="676673"/>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 name="Google Shape;105;p2"/>
              <p:cNvSpPr/>
              <p:nvPr/>
            </p:nvSpPr>
            <p:spPr>
              <a:xfrm rot="1799864">
                <a:off x="7336912" y="2100724"/>
                <a:ext cx="178580" cy="554563"/>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6" name="Google Shape;106;p2"/>
              <p:cNvSpPr/>
              <p:nvPr/>
            </p:nvSpPr>
            <p:spPr>
              <a:xfrm rot="1799864">
                <a:off x="7572441" y="2186421"/>
                <a:ext cx="936337" cy="32627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 name="Google Shape;107;p2"/>
              <p:cNvSpPr/>
              <p:nvPr/>
            </p:nvSpPr>
            <p:spPr>
              <a:xfrm rot="1799864">
                <a:off x="7648463" y="1845494"/>
                <a:ext cx="195955" cy="189198"/>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 name="Google Shape;108;p2"/>
              <p:cNvSpPr/>
              <p:nvPr/>
            </p:nvSpPr>
            <p:spPr>
              <a:xfrm rot="1799864">
                <a:off x="8444295" y="2305065"/>
                <a:ext cx="196438" cy="189198"/>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9" name="Google Shape;109;p2"/>
              <p:cNvSpPr/>
              <p:nvPr/>
            </p:nvSpPr>
            <p:spPr>
              <a:xfrm rot="1799864">
                <a:off x="7388637" y="2310490"/>
                <a:ext cx="343163" cy="1027075"/>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0" name="Google Shape;110;p2"/>
              <p:cNvSpPr/>
              <p:nvPr/>
            </p:nvSpPr>
            <p:spPr>
              <a:xfrm rot="1799864">
                <a:off x="7698243" y="2489782"/>
                <a:ext cx="345093" cy="1027075"/>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 name="Google Shape;111;p2"/>
              <p:cNvSpPr/>
              <p:nvPr/>
            </p:nvSpPr>
            <p:spPr>
              <a:xfrm rot="1799864">
                <a:off x="6817821" y="1825189"/>
                <a:ext cx="1499587" cy="268835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 name="Google Shape;112;p2"/>
              <p:cNvSpPr/>
              <p:nvPr/>
            </p:nvSpPr>
            <p:spPr>
              <a:xfrm rot="1799864">
                <a:off x="6563648" y="3411911"/>
                <a:ext cx="516916" cy="1033832"/>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 name="Google Shape;113;p2"/>
              <p:cNvSpPr/>
              <p:nvPr/>
            </p:nvSpPr>
            <p:spPr>
              <a:xfrm rot="1799864">
                <a:off x="7021584" y="3678886"/>
                <a:ext cx="524156" cy="1033349"/>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04"/>
        <p:cNvGrpSpPr/>
        <p:nvPr/>
      </p:nvGrpSpPr>
      <p:grpSpPr>
        <a:xfrm>
          <a:off x="0" y="0"/>
          <a:ext cx="0" cy="0"/>
          <a:chOff x="0" y="0"/>
          <a:chExt cx="0" cy="0"/>
        </a:xfrm>
      </p:grpSpPr>
      <p:grpSp>
        <p:nvGrpSpPr>
          <p:cNvPr id="705" name="Google Shape;705;p28"/>
          <p:cNvGrpSpPr/>
          <p:nvPr/>
        </p:nvGrpSpPr>
        <p:grpSpPr>
          <a:xfrm>
            <a:off x="-1301952" y="-898275"/>
            <a:ext cx="10266285" cy="7489224"/>
            <a:chOff x="-1309377" y="-876025"/>
            <a:chExt cx="10266285" cy="7489224"/>
          </a:xfrm>
        </p:grpSpPr>
        <p:pic>
          <p:nvPicPr>
            <p:cNvPr id="706" name="Google Shape;706;p28"/>
            <p:cNvPicPr preferRelativeResize="0"/>
            <p:nvPr/>
          </p:nvPicPr>
          <p:blipFill>
            <a:blip r:embed="rId2">
              <a:alphaModFix/>
            </a:blip>
            <a:stretch>
              <a:fillRect/>
            </a:stretch>
          </p:blipFill>
          <p:spPr>
            <a:xfrm>
              <a:off x="-1309377" y="-876025"/>
              <a:ext cx="10028154" cy="3839300"/>
            </a:xfrm>
            <a:prstGeom prst="rect">
              <a:avLst/>
            </a:prstGeom>
            <a:noFill/>
            <a:ln>
              <a:noFill/>
            </a:ln>
          </p:spPr>
        </p:pic>
        <p:pic>
          <p:nvPicPr>
            <p:cNvPr id="707" name="Google Shape;707;p28"/>
            <p:cNvPicPr preferRelativeResize="0"/>
            <p:nvPr/>
          </p:nvPicPr>
          <p:blipFill>
            <a:blip r:embed="rId3">
              <a:alphaModFix/>
            </a:blip>
            <a:stretch>
              <a:fillRect/>
            </a:stretch>
          </p:blipFill>
          <p:spPr>
            <a:xfrm>
              <a:off x="6557208" y="4215548"/>
              <a:ext cx="2399700" cy="2397651"/>
            </a:xfrm>
            <a:prstGeom prst="rect">
              <a:avLst/>
            </a:prstGeom>
            <a:noFill/>
            <a:ln>
              <a:noFill/>
            </a:ln>
          </p:spPr>
        </p:pic>
      </p:grpSp>
      <p:grpSp>
        <p:nvGrpSpPr>
          <p:cNvPr id="708" name="Google Shape;708;p28"/>
          <p:cNvGrpSpPr/>
          <p:nvPr/>
        </p:nvGrpSpPr>
        <p:grpSpPr>
          <a:xfrm>
            <a:off x="-772218" y="539506"/>
            <a:ext cx="9490987" cy="5222688"/>
            <a:chOff x="-772218" y="539506"/>
            <a:chExt cx="9490987" cy="5222688"/>
          </a:xfrm>
        </p:grpSpPr>
        <p:grpSp>
          <p:nvGrpSpPr>
            <p:cNvPr id="709" name="Google Shape;709;p28"/>
            <p:cNvGrpSpPr/>
            <p:nvPr/>
          </p:nvGrpSpPr>
          <p:grpSpPr>
            <a:xfrm rot="4499854">
              <a:off x="-559892" y="3658544"/>
              <a:ext cx="1891398" cy="1890894"/>
              <a:chOff x="5604480" y="3862800"/>
              <a:chExt cx="1352880" cy="1352520"/>
            </a:xfrm>
          </p:grpSpPr>
          <p:sp>
            <p:nvSpPr>
              <p:cNvPr id="710" name="Google Shape;710;p28"/>
              <p:cNvSpPr/>
              <p:nvPr/>
            </p:nvSpPr>
            <p:spPr>
              <a:xfrm>
                <a:off x="5810040" y="4077000"/>
                <a:ext cx="942120" cy="933120"/>
              </a:xfrm>
              <a:custGeom>
                <a:avLst/>
                <a:gdLst/>
                <a:ahLst/>
                <a:cxnLst/>
                <a:rect l="l" t="t" r="r" b="b"/>
                <a:pathLst>
                  <a:path w="2617" h="2592" extrusionOk="0">
                    <a:moveTo>
                      <a:pt x="1319" y="2592"/>
                    </a:moveTo>
                    <a:cubicBezTo>
                      <a:pt x="970" y="2595"/>
                      <a:pt x="640" y="2461"/>
                      <a:pt x="391" y="2217"/>
                    </a:cubicBezTo>
                    <a:cubicBezTo>
                      <a:pt x="-124" y="1711"/>
                      <a:pt x="-131" y="881"/>
                      <a:pt x="375" y="366"/>
                    </a:cubicBezTo>
                    <a:cubicBezTo>
                      <a:pt x="555" y="182"/>
                      <a:pt x="783" y="57"/>
                      <a:pt x="1035" y="3"/>
                    </a:cubicBezTo>
                    <a:cubicBezTo>
                      <a:pt x="1113" y="-13"/>
                      <a:pt x="1190" y="37"/>
                      <a:pt x="1207" y="115"/>
                    </a:cubicBezTo>
                    <a:cubicBezTo>
                      <a:pt x="1224" y="194"/>
                      <a:pt x="1174" y="271"/>
                      <a:pt x="1095" y="288"/>
                    </a:cubicBezTo>
                    <a:cubicBezTo>
                      <a:pt x="900" y="329"/>
                      <a:pt x="722" y="427"/>
                      <a:pt x="582" y="570"/>
                    </a:cubicBezTo>
                    <a:cubicBezTo>
                      <a:pt x="189" y="970"/>
                      <a:pt x="194" y="1616"/>
                      <a:pt x="594" y="2009"/>
                    </a:cubicBezTo>
                    <a:cubicBezTo>
                      <a:pt x="789" y="2200"/>
                      <a:pt x="1045" y="2304"/>
                      <a:pt x="1317" y="2301"/>
                    </a:cubicBezTo>
                    <a:cubicBezTo>
                      <a:pt x="1589" y="2299"/>
                      <a:pt x="1843" y="2191"/>
                      <a:pt x="2034" y="1997"/>
                    </a:cubicBezTo>
                    <a:cubicBezTo>
                      <a:pt x="2225" y="1803"/>
                      <a:pt x="2328" y="1546"/>
                      <a:pt x="2326" y="1274"/>
                    </a:cubicBezTo>
                    <a:cubicBezTo>
                      <a:pt x="2324" y="1002"/>
                      <a:pt x="2215" y="748"/>
                      <a:pt x="2022" y="557"/>
                    </a:cubicBezTo>
                    <a:cubicBezTo>
                      <a:pt x="1914" y="452"/>
                      <a:pt x="1788" y="373"/>
                      <a:pt x="1648" y="324"/>
                    </a:cubicBezTo>
                    <a:cubicBezTo>
                      <a:pt x="1572" y="297"/>
                      <a:pt x="1532" y="214"/>
                      <a:pt x="1559" y="138"/>
                    </a:cubicBezTo>
                    <a:cubicBezTo>
                      <a:pt x="1586" y="62"/>
                      <a:pt x="1668" y="23"/>
                      <a:pt x="1744" y="49"/>
                    </a:cubicBezTo>
                    <a:cubicBezTo>
                      <a:pt x="1925" y="113"/>
                      <a:pt x="2087" y="214"/>
                      <a:pt x="2225" y="350"/>
                    </a:cubicBezTo>
                    <a:cubicBezTo>
                      <a:pt x="2475" y="595"/>
                      <a:pt x="2613" y="922"/>
                      <a:pt x="2617" y="1272"/>
                    </a:cubicBezTo>
                    <a:cubicBezTo>
                      <a:pt x="2620" y="1621"/>
                      <a:pt x="2486" y="1951"/>
                      <a:pt x="2241" y="2201"/>
                    </a:cubicBezTo>
                    <a:cubicBezTo>
                      <a:pt x="1996" y="2450"/>
                      <a:pt x="1669" y="2589"/>
                      <a:pt x="1319" y="2592"/>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1" name="Google Shape;711;p28"/>
              <p:cNvSpPr/>
              <p:nvPr/>
            </p:nvSpPr>
            <p:spPr>
              <a:xfrm>
                <a:off x="6140880" y="4068000"/>
                <a:ext cx="331920" cy="128520"/>
              </a:xfrm>
              <a:custGeom>
                <a:avLst/>
                <a:gdLst/>
                <a:ahLst/>
                <a:cxnLst/>
                <a:rect l="l" t="t" r="r" b="b"/>
                <a:pathLst>
                  <a:path w="922" h="357" extrusionOk="0">
                    <a:moveTo>
                      <a:pt x="778" y="357"/>
                    </a:moveTo>
                    <a:cubicBezTo>
                      <a:pt x="762" y="357"/>
                      <a:pt x="745" y="354"/>
                      <a:pt x="729" y="349"/>
                    </a:cubicBezTo>
                    <a:cubicBezTo>
                      <a:pt x="551" y="286"/>
                      <a:pt x="360" y="274"/>
                      <a:pt x="176" y="313"/>
                    </a:cubicBezTo>
                    <a:cubicBezTo>
                      <a:pt x="97" y="329"/>
                      <a:pt x="20" y="279"/>
                      <a:pt x="4" y="201"/>
                    </a:cubicBezTo>
                    <a:cubicBezTo>
                      <a:pt x="-13" y="122"/>
                      <a:pt x="37" y="45"/>
                      <a:pt x="116" y="28"/>
                    </a:cubicBezTo>
                    <a:cubicBezTo>
                      <a:pt x="352" y="-22"/>
                      <a:pt x="598" y="-6"/>
                      <a:pt x="825" y="74"/>
                    </a:cubicBezTo>
                    <a:cubicBezTo>
                      <a:pt x="901" y="101"/>
                      <a:pt x="941" y="184"/>
                      <a:pt x="914" y="260"/>
                    </a:cubicBezTo>
                    <a:cubicBezTo>
                      <a:pt x="893" y="319"/>
                      <a:pt x="838" y="356"/>
                      <a:pt x="778" y="35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2" name="Google Shape;712;p28"/>
              <p:cNvSpPr/>
              <p:nvPr/>
            </p:nvSpPr>
            <p:spPr>
              <a:xfrm>
                <a:off x="5604480" y="4263840"/>
                <a:ext cx="1352880" cy="951480"/>
              </a:xfrm>
              <a:custGeom>
                <a:avLst/>
                <a:gdLst/>
                <a:ahLst/>
                <a:cxnLst/>
                <a:rect l="l" t="t" r="r" b="b"/>
                <a:pathLst>
                  <a:path w="3758" h="2643" extrusionOk="0">
                    <a:moveTo>
                      <a:pt x="1895" y="2643"/>
                    </a:moveTo>
                    <a:cubicBezTo>
                      <a:pt x="1394" y="2647"/>
                      <a:pt x="920" y="2456"/>
                      <a:pt x="562" y="2104"/>
                    </a:cubicBezTo>
                    <a:cubicBezTo>
                      <a:pt x="287" y="1833"/>
                      <a:pt x="104" y="1490"/>
                      <a:pt x="33" y="1113"/>
                    </a:cubicBezTo>
                    <a:cubicBezTo>
                      <a:pt x="-36" y="743"/>
                      <a:pt x="5" y="366"/>
                      <a:pt x="153" y="22"/>
                    </a:cubicBezTo>
                    <a:cubicBezTo>
                      <a:pt x="161" y="4"/>
                      <a:pt x="182" y="-5"/>
                      <a:pt x="201" y="3"/>
                    </a:cubicBezTo>
                    <a:cubicBezTo>
                      <a:pt x="219" y="11"/>
                      <a:pt x="228" y="32"/>
                      <a:pt x="220" y="51"/>
                    </a:cubicBezTo>
                    <a:cubicBezTo>
                      <a:pt x="-77" y="740"/>
                      <a:pt x="78" y="1526"/>
                      <a:pt x="613" y="2052"/>
                    </a:cubicBezTo>
                    <a:cubicBezTo>
                      <a:pt x="957" y="2390"/>
                      <a:pt x="1412" y="2574"/>
                      <a:pt x="1895" y="2570"/>
                    </a:cubicBezTo>
                    <a:cubicBezTo>
                      <a:pt x="2377" y="2566"/>
                      <a:pt x="2829" y="2374"/>
                      <a:pt x="3167" y="2030"/>
                    </a:cubicBezTo>
                    <a:cubicBezTo>
                      <a:pt x="3556" y="1633"/>
                      <a:pt x="3740" y="1089"/>
                      <a:pt x="3671" y="537"/>
                    </a:cubicBezTo>
                    <a:cubicBezTo>
                      <a:pt x="3668" y="517"/>
                      <a:pt x="3682" y="499"/>
                      <a:pt x="3702" y="497"/>
                    </a:cubicBezTo>
                    <a:cubicBezTo>
                      <a:pt x="3722" y="494"/>
                      <a:pt x="3740" y="508"/>
                      <a:pt x="3743" y="528"/>
                    </a:cubicBezTo>
                    <a:cubicBezTo>
                      <a:pt x="3815" y="1103"/>
                      <a:pt x="3624" y="1669"/>
                      <a:pt x="3219" y="2081"/>
                    </a:cubicBezTo>
                    <a:cubicBezTo>
                      <a:pt x="2867" y="2439"/>
                      <a:pt x="2397" y="2638"/>
                      <a:pt x="1895" y="2643"/>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3" name="Google Shape;713;p28"/>
              <p:cNvSpPr/>
              <p:nvPr/>
            </p:nvSpPr>
            <p:spPr>
              <a:xfrm>
                <a:off x="6090120" y="3862800"/>
                <a:ext cx="450000" cy="73440"/>
              </a:xfrm>
              <a:custGeom>
                <a:avLst/>
                <a:gdLst/>
                <a:ahLst/>
                <a:cxnLst/>
                <a:rect l="l" t="t" r="r" b="b"/>
                <a:pathLst>
                  <a:path w="1250" h="204" extrusionOk="0">
                    <a:moveTo>
                      <a:pt x="1214" y="204"/>
                    </a:moveTo>
                    <a:cubicBezTo>
                      <a:pt x="1210" y="204"/>
                      <a:pt x="1205" y="203"/>
                      <a:pt x="1200" y="201"/>
                    </a:cubicBezTo>
                    <a:cubicBezTo>
                      <a:pt x="836" y="56"/>
                      <a:pt x="426" y="33"/>
                      <a:pt x="46" y="138"/>
                    </a:cubicBezTo>
                    <a:cubicBezTo>
                      <a:pt x="27" y="143"/>
                      <a:pt x="7" y="132"/>
                      <a:pt x="2" y="113"/>
                    </a:cubicBezTo>
                    <a:cubicBezTo>
                      <a:pt x="-4" y="94"/>
                      <a:pt x="7" y="74"/>
                      <a:pt x="27" y="68"/>
                    </a:cubicBezTo>
                    <a:cubicBezTo>
                      <a:pt x="421" y="-41"/>
                      <a:pt x="848" y="-18"/>
                      <a:pt x="1227" y="134"/>
                    </a:cubicBezTo>
                    <a:cubicBezTo>
                      <a:pt x="1246" y="141"/>
                      <a:pt x="1255" y="162"/>
                      <a:pt x="1248" y="181"/>
                    </a:cubicBezTo>
                    <a:cubicBezTo>
                      <a:pt x="1242" y="195"/>
                      <a:pt x="1228" y="204"/>
                      <a:pt x="1214" y="204"/>
                    </a:cubicBezTo>
                    <a:close/>
                  </a:path>
                </a:pathLst>
              </a:custGeom>
              <a:solidFill>
                <a:schemeClr val="accent5"/>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14" name="Google Shape;714;p28"/>
              <p:cNvSpPr/>
              <p:nvPr/>
            </p:nvSpPr>
            <p:spPr>
              <a:xfrm>
                <a:off x="5739120" y="4004280"/>
                <a:ext cx="145080" cy="147240"/>
              </a:xfrm>
              <a:custGeom>
                <a:avLst/>
                <a:gdLst/>
                <a:ahLst/>
                <a:cxnLst/>
                <a:rect l="l" t="t" r="r" b="b"/>
                <a:pathLst>
                  <a:path w="403" h="409" extrusionOk="0">
                    <a:moveTo>
                      <a:pt x="36" y="409"/>
                    </a:moveTo>
                    <a:cubicBezTo>
                      <a:pt x="29" y="409"/>
                      <a:pt x="21" y="407"/>
                      <a:pt x="14" y="402"/>
                    </a:cubicBezTo>
                    <a:cubicBezTo>
                      <a:pt x="-2" y="390"/>
                      <a:pt x="-5" y="367"/>
                      <a:pt x="7" y="351"/>
                    </a:cubicBezTo>
                    <a:cubicBezTo>
                      <a:pt x="56" y="288"/>
                      <a:pt x="109" y="226"/>
                      <a:pt x="165" y="169"/>
                    </a:cubicBezTo>
                    <a:cubicBezTo>
                      <a:pt x="222" y="111"/>
                      <a:pt x="282" y="57"/>
                      <a:pt x="345" y="8"/>
                    </a:cubicBezTo>
                    <a:cubicBezTo>
                      <a:pt x="360" y="-5"/>
                      <a:pt x="383" y="-2"/>
                      <a:pt x="396" y="14"/>
                    </a:cubicBezTo>
                    <a:cubicBezTo>
                      <a:pt x="408" y="30"/>
                      <a:pt x="405" y="53"/>
                      <a:pt x="390" y="65"/>
                    </a:cubicBezTo>
                    <a:cubicBezTo>
                      <a:pt x="329" y="113"/>
                      <a:pt x="271" y="165"/>
                      <a:pt x="217" y="220"/>
                    </a:cubicBezTo>
                    <a:cubicBezTo>
                      <a:pt x="163" y="275"/>
                      <a:pt x="112" y="334"/>
                      <a:pt x="65" y="395"/>
                    </a:cubicBezTo>
                    <a:cubicBezTo>
                      <a:pt x="58" y="405"/>
                      <a:pt x="47" y="409"/>
                      <a:pt x="36" y="409"/>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15" name="Google Shape;715;p28"/>
              <p:cNvSpPr/>
              <p:nvPr/>
            </p:nvSpPr>
            <p:spPr>
              <a:xfrm>
                <a:off x="5680080" y="3937680"/>
                <a:ext cx="1202040" cy="1202400"/>
              </a:xfrm>
              <a:custGeom>
                <a:avLst/>
                <a:gdLst/>
                <a:ahLst/>
                <a:cxnLst/>
                <a:rect l="l" t="t" r="r" b="b"/>
                <a:pathLst>
                  <a:path w="3339" h="3340" extrusionOk="0">
                    <a:moveTo>
                      <a:pt x="1684" y="3340"/>
                    </a:moveTo>
                    <a:cubicBezTo>
                      <a:pt x="1238" y="3344"/>
                      <a:pt x="816" y="3174"/>
                      <a:pt x="498" y="2862"/>
                    </a:cubicBezTo>
                    <a:cubicBezTo>
                      <a:pt x="-159" y="2216"/>
                      <a:pt x="-168" y="1156"/>
                      <a:pt x="478" y="500"/>
                    </a:cubicBezTo>
                    <a:cubicBezTo>
                      <a:pt x="790" y="182"/>
                      <a:pt x="1208" y="4"/>
                      <a:pt x="1654" y="0"/>
                    </a:cubicBezTo>
                    <a:cubicBezTo>
                      <a:pt x="2100" y="-4"/>
                      <a:pt x="2522" y="166"/>
                      <a:pt x="2840" y="479"/>
                    </a:cubicBezTo>
                    <a:cubicBezTo>
                      <a:pt x="3152" y="787"/>
                      <a:pt x="3330" y="1197"/>
                      <a:pt x="3339" y="1635"/>
                    </a:cubicBezTo>
                    <a:lnTo>
                      <a:pt x="3330" y="1636"/>
                    </a:lnTo>
                    <a:cubicBezTo>
                      <a:pt x="3321" y="1200"/>
                      <a:pt x="3145" y="791"/>
                      <a:pt x="2833" y="486"/>
                    </a:cubicBezTo>
                    <a:cubicBezTo>
                      <a:pt x="2517" y="175"/>
                      <a:pt x="2098" y="5"/>
                      <a:pt x="1654" y="9"/>
                    </a:cubicBezTo>
                    <a:cubicBezTo>
                      <a:pt x="1211" y="13"/>
                      <a:pt x="795" y="190"/>
                      <a:pt x="484" y="506"/>
                    </a:cubicBezTo>
                    <a:cubicBezTo>
                      <a:pt x="-158" y="1159"/>
                      <a:pt x="-149" y="2213"/>
                      <a:pt x="505" y="2855"/>
                    </a:cubicBezTo>
                    <a:cubicBezTo>
                      <a:pt x="821" y="3166"/>
                      <a:pt x="1240" y="3335"/>
                      <a:pt x="1684" y="3331"/>
                    </a:cubicBezTo>
                    <a:cubicBezTo>
                      <a:pt x="2127" y="3328"/>
                      <a:pt x="2543" y="3151"/>
                      <a:pt x="2854" y="2835"/>
                    </a:cubicBezTo>
                    <a:cubicBezTo>
                      <a:pt x="2940" y="2747"/>
                      <a:pt x="3016" y="2650"/>
                      <a:pt x="3080" y="2547"/>
                    </a:cubicBezTo>
                    <a:lnTo>
                      <a:pt x="3088" y="2552"/>
                    </a:lnTo>
                    <a:cubicBezTo>
                      <a:pt x="3024" y="2656"/>
                      <a:pt x="2947" y="2753"/>
                      <a:pt x="2860" y="2841"/>
                    </a:cubicBezTo>
                    <a:cubicBezTo>
                      <a:pt x="2548" y="3159"/>
                      <a:pt x="2130" y="3337"/>
                      <a:pt x="1684" y="3340"/>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6" name="Google Shape;716;p28"/>
              <p:cNvSpPr/>
              <p:nvPr/>
            </p:nvSpPr>
            <p:spPr>
              <a:xfrm>
                <a:off x="6257520" y="4515840"/>
                <a:ext cx="46800" cy="46440"/>
              </a:xfrm>
              <a:custGeom>
                <a:avLst/>
                <a:gdLst/>
                <a:ahLst/>
                <a:cxnLst/>
                <a:rect l="l" t="t" r="r" b="b"/>
                <a:pathLst>
                  <a:path w="130" h="129" extrusionOk="0">
                    <a:moveTo>
                      <a:pt x="19" y="19"/>
                    </a:moveTo>
                    <a:cubicBezTo>
                      <a:pt x="44" y="-7"/>
                      <a:pt x="85" y="-7"/>
                      <a:pt x="111" y="18"/>
                    </a:cubicBezTo>
                    <a:cubicBezTo>
                      <a:pt x="136" y="43"/>
                      <a:pt x="136" y="84"/>
                      <a:pt x="111" y="110"/>
                    </a:cubicBezTo>
                    <a:cubicBezTo>
                      <a:pt x="86" y="135"/>
                      <a:pt x="45" y="135"/>
                      <a:pt x="20" y="111"/>
                    </a:cubicBezTo>
                    <a:cubicBezTo>
                      <a:pt x="-6" y="86"/>
                      <a:pt x="-6" y="44"/>
                      <a:pt x="19" y="19"/>
                    </a:cubicBezTo>
                    <a:close/>
                  </a:path>
                </a:pathLst>
              </a:custGeom>
              <a:solidFill>
                <a:schemeClr val="dk2"/>
              </a:solidFill>
              <a:ln>
                <a:noFill/>
              </a:ln>
            </p:spPr>
            <p:txBody>
              <a:bodyPr spcFirstLastPara="1" wrap="square" lIns="90000" tIns="1425" rIns="90000" bIns="1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717" name="Google Shape;717;p28"/>
            <p:cNvGrpSpPr/>
            <p:nvPr/>
          </p:nvGrpSpPr>
          <p:grpSpPr>
            <a:xfrm flipH="1">
              <a:off x="7168260" y="539506"/>
              <a:ext cx="1550510" cy="1844289"/>
              <a:chOff x="5964933" y="1271550"/>
              <a:chExt cx="3226867" cy="3838270"/>
            </a:xfrm>
          </p:grpSpPr>
          <p:grpSp>
            <p:nvGrpSpPr>
              <p:cNvPr id="718" name="Google Shape;718;p28"/>
              <p:cNvGrpSpPr/>
              <p:nvPr/>
            </p:nvGrpSpPr>
            <p:grpSpPr>
              <a:xfrm rot="1800072">
                <a:off x="6697343" y="1678731"/>
                <a:ext cx="1637454" cy="3157382"/>
                <a:chOff x="6571800" y="2576520"/>
                <a:chExt cx="1118520" cy="2156760"/>
              </a:xfrm>
            </p:grpSpPr>
            <p:sp>
              <p:nvSpPr>
                <p:cNvPr id="719" name="Google Shape;719;p28"/>
                <p:cNvSpPr/>
                <p:nvPr/>
              </p:nvSpPr>
              <p:spPr>
                <a:xfrm>
                  <a:off x="7450920" y="2913840"/>
                  <a:ext cx="133200" cy="413640"/>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0" name="Google Shape;720;p28"/>
                <p:cNvSpPr/>
                <p:nvPr/>
              </p:nvSpPr>
              <p:spPr>
                <a:xfrm>
                  <a:off x="7450920" y="3374640"/>
                  <a:ext cx="133200" cy="504720"/>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1" name="Google Shape;721;p28"/>
                <p:cNvSpPr/>
                <p:nvPr/>
              </p:nvSpPr>
              <p:spPr>
                <a:xfrm>
                  <a:off x="6750360" y="3713040"/>
                  <a:ext cx="761400" cy="37800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2" name="Google Shape;722;p28"/>
                <p:cNvSpPr/>
                <p:nvPr/>
              </p:nvSpPr>
              <p:spPr>
                <a:xfrm>
                  <a:off x="6678000" y="3374640"/>
                  <a:ext cx="133200" cy="504720"/>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3" name="Google Shape;723;p28"/>
                <p:cNvSpPr/>
                <p:nvPr/>
              </p:nvSpPr>
              <p:spPr>
                <a:xfrm>
                  <a:off x="6678000" y="2913840"/>
                  <a:ext cx="133200" cy="413640"/>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4" name="Google Shape;724;p28"/>
                <p:cNvSpPr/>
                <p:nvPr/>
              </p:nvSpPr>
              <p:spPr>
                <a:xfrm>
                  <a:off x="6781680" y="2751480"/>
                  <a:ext cx="698400" cy="24336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5" name="Google Shape;725;p28"/>
                <p:cNvSpPr/>
                <p:nvPr/>
              </p:nvSpPr>
              <p:spPr>
                <a:xfrm>
                  <a:off x="6715080" y="2647800"/>
                  <a:ext cx="146160" cy="141120"/>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6" name="Google Shape;726;p28"/>
                <p:cNvSpPr/>
                <p:nvPr/>
              </p:nvSpPr>
              <p:spPr>
                <a:xfrm>
                  <a:off x="7400520" y="2647800"/>
                  <a:ext cx="146520" cy="141120"/>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7" name="Google Shape;727;p28"/>
                <p:cNvSpPr/>
                <p:nvPr/>
              </p:nvSpPr>
              <p:spPr>
                <a:xfrm>
                  <a:off x="6869520" y="2975760"/>
                  <a:ext cx="255960" cy="766080"/>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8" name="Google Shape;728;p28"/>
                <p:cNvSpPr/>
                <p:nvPr/>
              </p:nvSpPr>
              <p:spPr>
                <a:xfrm>
                  <a:off x="7136280" y="2975760"/>
                  <a:ext cx="257400" cy="766080"/>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9" name="Google Shape;729;p28"/>
                <p:cNvSpPr/>
                <p:nvPr/>
              </p:nvSpPr>
              <p:spPr>
                <a:xfrm>
                  <a:off x="6571800" y="2576520"/>
                  <a:ext cx="1118520" cy="200520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0" name="Google Shape;730;p28"/>
                <p:cNvSpPr/>
                <p:nvPr/>
              </p:nvSpPr>
              <p:spPr>
                <a:xfrm>
                  <a:off x="6739920" y="3962160"/>
                  <a:ext cx="385560" cy="771120"/>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1" name="Google Shape;731;p28"/>
                <p:cNvSpPr/>
                <p:nvPr/>
              </p:nvSpPr>
              <p:spPr>
                <a:xfrm>
                  <a:off x="7134840" y="3962520"/>
                  <a:ext cx="390960" cy="770760"/>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32" name="Google Shape;732;p28"/>
              <p:cNvSpPr/>
              <p:nvPr/>
            </p:nvSpPr>
            <p:spPr>
              <a:xfrm rot="1800091">
                <a:off x="8392444" y="2478445"/>
                <a:ext cx="218038" cy="677098"/>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3" name="Google Shape;733;p28"/>
              <p:cNvSpPr/>
              <p:nvPr/>
            </p:nvSpPr>
            <p:spPr>
              <a:xfrm rot="1800091">
                <a:off x="7978004" y="3121687"/>
                <a:ext cx="218038" cy="826189"/>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4" name="Google Shape;734;p28"/>
              <p:cNvSpPr/>
              <p:nvPr/>
            </p:nvSpPr>
            <p:spPr>
              <a:xfrm rot="1800091">
                <a:off x="6690879" y="3298982"/>
                <a:ext cx="1246355" cy="618758"/>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5" name="Google Shape;735;p28"/>
              <p:cNvSpPr/>
              <p:nvPr/>
            </p:nvSpPr>
            <p:spPr>
              <a:xfrm rot="1800091">
                <a:off x="6882313" y="2489052"/>
                <a:ext cx="218038" cy="826189"/>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6" name="Google Shape;736;p28"/>
              <p:cNvSpPr/>
              <p:nvPr/>
            </p:nvSpPr>
            <p:spPr>
              <a:xfrm rot="1800091">
                <a:off x="7296752" y="1845810"/>
                <a:ext cx="218038" cy="677098"/>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7" name="Google Shape;737;p28"/>
              <p:cNvSpPr/>
              <p:nvPr/>
            </p:nvSpPr>
            <p:spPr>
              <a:xfrm rot="1800091">
                <a:off x="7584326" y="1950493"/>
                <a:ext cx="1143229" cy="398362"/>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8" name="Google Shape;738;p28"/>
              <p:cNvSpPr/>
              <p:nvPr/>
            </p:nvSpPr>
            <p:spPr>
              <a:xfrm rot="1800091">
                <a:off x="7677178" y="1534212"/>
                <a:ext cx="239253" cy="231003"/>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9" name="Google Shape;739;p28"/>
              <p:cNvSpPr/>
              <p:nvPr/>
            </p:nvSpPr>
            <p:spPr>
              <a:xfrm rot="1800091">
                <a:off x="8648819" y="2095391"/>
                <a:ext cx="239842" cy="231003"/>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0" name="Google Shape;740;p28"/>
              <p:cNvSpPr/>
              <p:nvPr/>
            </p:nvSpPr>
            <p:spPr>
              <a:xfrm rot="1800091">
                <a:off x="7359871" y="2101937"/>
                <a:ext cx="418987" cy="1254016"/>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1" name="Google Shape;741;p28"/>
              <p:cNvSpPr/>
              <p:nvPr/>
            </p:nvSpPr>
            <p:spPr>
              <a:xfrm rot="1800091">
                <a:off x="7737872" y="2320869"/>
                <a:ext cx="421345" cy="1254016"/>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2" name="Google Shape;742;p28"/>
              <p:cNvSpPr/>
              <p:nvPr/>
            </p:nvSpPr>
            <p:spPr>
              <a:xfrm rot="1800091">
                <a:off x="6662900" y="1509406"/>
                <a:ext cx="1830934" cy="3282362"/>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3" name="Google Shape;743;p28"/>
              <p:cNvSpPr/>
              <p:nvPr/>
            </p:nvSpPr>
            <p:spPr>
              <a:xfrm rot="1800091">
                <a:off x="6352507" y="3446666"/>
                <a:ext cx="631133" cy="1262266"/>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4" name="Google Shape;744;p28"/>
              <p:cNvSpPr/>
              <p:nvPr/>
            </p:nvSpPr>
            <p:spPr>
              <a:xfrm rot="1800091">
                <a:off x="6911606" y="3772668"/>
                <a:ext cx="639972" cy="1261676"/>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5" name="Google Shape;745;p28"/>
              <p:cNvSpPr/>
              <p:nvPr/>
            </p:nvSpPr>
            <p:spPr>
              <a:xfrm rot="1799864">
                <a:off x="8234349" y="2618812"/>
                <a:ext cx="178580" cy="554563"/>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6" name="Google Shape;746;p28"/>
              <p:cNvSpPr/>
              <p:nvPr/>
            </p:nvSpPr>
            <p:spPr>
              <a:xfrm rot="1799864">
                <a:off x="7894950" y="3145668"/>
                <a:ext cx="178580" cy="676673"/>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7" name="Google Shape;747;p28"/>
              <p:cNvSpPr/>
              <p:nvPr/>
            </p:nvSpPr>
            <p:spPr>
              <a:xfrm rot="1799864">
                <a:off x="6840760" y="3290919"/>
                <a:ext cx="1020801" cy="50678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8" name="Google Shape;748;p28"/>
              <p:cNvSpPr/>
              <p:nvPr/>
            </p:nvSpPr>
            <p:spPr>
              <a:xfrm rot="1799864">
                <a:off x="6997512" y="2627580"/>
                <a:ext cx="178580" cy="676673"/>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9" name="Google Shape;749;p28"/>
              <p:cNvSpPr/>
              <p:nvPr/>
            </p:nvSpPr>
            <p:spPr>
              <a:xfrm rot="1799864">
                <a:off x="7336912" y="2100724"/>
                <a:ext cx="178580" cy="554563"/>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0" name="Google Shape;750;p28"/>
              <p:cNvSpPr/>
              <p:nvPr/>
            </p:nvSpPr>
            <p:spPr>
              <a:xfrm rot="1799864">
                <a:off x="7572441" y="2186421"/>
                <a:ext cx="936337" cy="32627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1" name="Google Shape;751;p28"/>
              <p:cNvSpPr/>
              <p:nvPr/>
            </p:nvSpPr>
            <p:spPr>
              <a:xfrm rot="1799864">
                <a:off x="7648463" y="1845494"/>
                <a:ext cx="195955" cy="189198"/>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2" name="Google Shape;752;p28"/>
              <p:cNvSpPr/>
              <p:nvPr/>
            </p:nvSpPr>
            <p:spPr>
              <a:xfrm rot="1799864">
                <a:off x="8444295" y="2305065"/>
                <a:ext cx="196438" cy="189198"/>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3" name="Google Shape;753;p28"/>
              <p:cNvSpPr/>
              <p:nvPr/>
            </p:nvSpPr>
            <p:spPr>
              <a:xfrm rot="1799864">
                <a:off x="7388637" y="2310490"/>
                <a:ext cx="343163" cy="1027075"/>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4" name="Google Shape;754;p28"/>
              <p:cNvSpPr/>
              <p:nvPr/>
            </p:nvSpPr>
            <p:spPr>
              <a:xfrm rot="1799864">
                <a:off x="7698243" y="2489782"/>
                <a:ext cx="345093" cy="1027075"/>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5" name="Google Shape;755;p28"/>
              <p:cNvSpPr/>
              <p:nvPr/>
            </p:nvSpPr>
            <p:spPr>
              <a:xfrm rot="1799864">
                <a:off x="6817821" y="1825189"/>
                <a:ext cx="1499587" cy="268835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6" name="Google Shape;756;p28"/>
              <p:cNvSpPr/>
              <p:nvPr/>
            </p:nvSpPr>
            <p:spPr>
              <a:xfrm rot="1799864">
                <a:off x="6563648" y="3411911"/>
                <a:ext cx="516916" cy="1033832"/>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7" name="Google Shape;757;p28"/>
              <p:cNvSpPr/>
              <p:nvPr/>
            </p:nvSpPr>
            <p:spPr>
              <a:xfrm rot="1799864">
                <a:off x="7021584" y="3678886"/>
                <a:ext cx="524156" cy="1033349"/>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58"/>
        <p:cNvGrpSpPr/>
        <p:nvPr/>
      </p:nvGrpSpPr>
      <p:grpSpPr>
        <a:xfrm>
          <a:off x="0" y="0"/>
          <a:ext cx="0" cy="0"/>
          <a:chOff x="0" y="0"/>
          <a:chExt cx="0" cy="0"/>
        </a:xfrm>
      </p:grpSpPr>
      <p:grpSp>
        <p:nvGrpSpPr>
          <p:cNvPr id="759" name="Google Shape;759;p29"/>
          <p:cNvGrpSpPr/>
          <p:nvPr/>
        </p:nvGrpSpPr>
        <p:grpSpPr>
          <a:xfrm>
            <a:off x="7009770" y="1628548"/>
            <a:ext cx="2372198" cy="3917614"/>
            <a:chOff x="7009770" y="1628548"/>
            <a:chExt cx="2372198" cy="3917614"/>
          </a:xfrm>
        </p:grpSpPr>
        <p:grpSp>
          <p:nvGrpSpPr>
            <p:cNvPr id="760" name="Google Shape;760;p29"/>
            <p:cNvGrpSpPr/>
            <p:nvPr/>
          </p:nvGrpSpPr>
          <p:grpSpPr>
            <a:xfrm rot="3600220" flipH="1">
              <a:off x="7420690" y="3491781"/>
              <a:ext cx="1550359" cy="1844109"/>
              <a:chOff x="5964933" y="1271550"/>
              <a:chExt cx="3226867" cy="3838270"/>
            </a:xfrm>
          </p:grpSpPr>
          <p:grpSp>
            <p:nvGrpSpPr>
              <p:cNvPr id="761" name="Google Shape;761;p29"/>
              <p:cNvGrpSpPr/>
              <p:nvPr/>
            </p:nvGrpSpPr>
            <p:grpSpPr>
              <a:xfrm rot="1800072">
                <a:off x="6697343" y="1678731"/>
                <a:ext cx="1637454" cy="3157382"/>
                <a:chOff x="6571800" y="2576520"/>
                <a:chExt cx="1118520" cy="2156760"/>
              </a:xfrm>
            </p:grpSpPr>
            <p:sp>
              <p:nvSpPr>
                <p:cNvPr id="762" name="Google Shape;762;p29"/>
                <p:cNvSpPr/>
                <p:nvPr/>
              </p:nvSpPr>
              <p:spPr>
                <a:xfrm>
                  <a:off x="7450920" y="2913840"/>
                  <a:ext cx="133200" cy="413640"/>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3" name="Google Shape;763;p29"/>
                <p:cNvSpPr/>
                <p:nvPr/>
              </p:nvSpPr>
              <p:spPr>
                <a:xfrm>
                  <a:off x="7450920" y="3374640"/>
                  <a:ext cx="133200" cy="504720"/>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4" name="Google Shape;764;p29"/>
                <p:cNvSpPr/>
                <p:nvPr/>
              </p:nvSpPr>
              <p:spPr>
                <a:xfrm>
                  <a:off x="6750360" y="3713040"/>
                  <a:ext cx="761400" cy="37800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5" name="Google Shape;765;p29"/>
                <p:cNvSpPr/>
                <p:nvPr/>
              </p:nvSpPr>
              <p:spPr>
                <a:xfrm>
                  <a:off x="6678000" y="3374640"/>
                  <a:ext cx="133200" cy="504720"/>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6" name="Google Shape;766;p29"/>
                <p:cNvSpPr/>
                <p:nvPr/>
              </p:nvSpPr>
              <p:spPr>
                <a:xfrm>
                  <a:off x="6678000" y="2913840"/>
                  <a:ext cx="133200" cy="413640"/>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7" name="Google Shape;767;p29"/>
                <p:cNvSpPr/>
                <p:nvPr/>
              </p:nvSpPr>
              <p:spPr>
                <a:xfrm>
                  <a:off x="6781680" y="2751480"/>
                  <a:ext cx="698400" cy="24336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8" name="Google Shape;768;p29"/>
                <p:cNvSpPr/>
                <p:nvPr/>
              </p:nvSpPr>
              <p:spPr>
                <a:xfrm>
                  <a:off x="6715080" y="2647800"/>
                  <a:ext cx="146160" cy="141120"/>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9" name="Google Shape;769;p29"/>
                <p:cNvSpPr/>
                <p:nvPr/>
              </p:nvSpPr>
              <p:spPr>
                <a:xfrm>
                  <a:off x="7400520" y="2647800"/>
                  <a:ext cx="146520" cy="141120"/>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0" name="Google Shape;770;p29"/>
                <p:cNvSpPr/>
                <p:nvPr/>
              </p:nvSpPr>
              <p:spPr>
                <a:xfrm>
                  <a:off x="6869520" y="2975760"/>
                  <a:ext cx="255960" cy="766080"/>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1" name="Google Shape;771;p29"/>
                <p:cNvSpPr/>
                <p:nvPr/>
              </p:nvSpPr>
              <p:spPr>
                <a:xfrm>
                  <a:off x="7136280" y="2975760"/>
                  <a:ext cx="257400" cy="766080"/>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2" name="Google Shape;772;p29"/>
                <p:cNvSpPr/>
                <p:nvPr/>
              </p:nvSpPr>
              <p:spPr>
                <a:xfrm>
                  <a:off x="6571800" y="2576520"/>
                  <a:ext cx="1118520" cy="200520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3" name="Google Shape;773;p29"/>
                <p:cNvSpPr/>
                <p:nvPr/>
              </p:nvSpPr>
              <p:spPr>
                <a:xfrm>
                  <a:off x="6739920" y="3962160"/>
                  <a:ext cx="385560" cy="771120"/>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4" name="Google Shape;774;p29"/>
                <p:cNvSpPr/>
                <p:nvPr/>
              </p:nvSpPr>
              <p:spPr>
                <a:xfrm>
                  <a:off x="7134840" y="3962520"/>
                  <a:ext cx="390960" cy="770760"/>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75" name="Google Shape;775;p29"/>
              <p:cNvSpPr/>
              <p:nvPr/>
            </p:nvSpPr>
            <p:spPr>
              <a:xfrm rot="1800091">
                <a:off x="8392444" y="2478445"/>
                <a:ext cx="218038" cy="677098"/>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6" name="Google Shape;776;p29"/>
              <p:cNvSpPr/>
              <p:nvPr/>
            </p:nvSpPr>
            <p:spPr>
              <a:xfrm rot="1800091">
                <a:off x="7978004" y="3121687"/>
                <a:ext cx="218038" cy="826189"/>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7" name="Google Shape;777;p29"/>
              <p:cNvSpPr/>
              <p:nvPr/>
            </p:nvSpPr>
            <p:spPr>
              <a:xfrm rot="1800091">
                <a:off x="6690879" y="3298982"/>
                <a:ext cx="1246355" cy="618758"/>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8" name="Google Shape;778;p29"/>
              <p:cNvSpPr/>
              <p:nvPr/>
            </p:nvSpPr>
            <p:spPr>
              <a:xfrm rot="1800091">
                <a:off x="6882313" y="2489052"/>
                <a:ext cx="218038" cy="826189"/>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9" name="Google Shape;779;p29"/>
              <p:cNvSpPr/>
              <p:nvPr/>
            </p:nvSpPr>
            <p:spPr>
              <a:xfrm rot="1800091">
                <a:off x="7296752" y="1845810"/>
                <a:ext cx="218038" cy="677098"/>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0" name="Google Shape;780;p29"/>
              <p:cNvSpPr/>
              <p:nvPr/>
            </p:nvSpPr>
            <p:spPr>
              <a:xfrm rot="1800091">
                <a:off x="7584326" y="1950493"/>
                <a:ext cx="1143229" cy="398362"/>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1" name="Google Shape;781;p29"/>
              <p:cNvSpPr/>
              <p:nvPr/>
            </p:nvSpPr>
            <p:spPr>
              <a:xfrm rot="1800091">
                <a:off x="7677178" y="1534212"/>
                <a:ext cx="239253" cy="231003"/>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2" name="Google Shape;782;p29"/>
              <p:cNvSpPr/>
              <p:nvPr/>
            </p:nvSpPr>
            <p:spPr>
              <a:xfrm rot="1800091">
                <a:off x="8648819" y="2095391"/>
                <a:ext cx="239842" cy="231003"/>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3" name="Google Shape;783;p29"/>
              <p:cNvSpPr/>
              <p:nvPr/>
            </p:nvSpPr>
            <p:spPr>
              <a:xfrm rot="1800091">
                <a:off x="7359871" y="2101937"/>
                <a:ext cx="418987" cy="1254016"/>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4" name="Google Shape;784;p29"/>
              <p:cNvSpPr/>
              <p:nvPr/>
            </p:nvSpPr>
            <p:spPr>
              <a:xfrm rot="1800091">
                <a:off x="7737872" y="2320869"/>
                <a:ext cx="421345" cy="1254016"/>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5" name="Google Shape;785;p29"/>
              <p:cNvSpPr/>
              <p:nvPr/>
            </p:nvSpPr>
            <p:spPr>
              <a:xfrm rot="1800091">
                <a:off x="6662900" y="1509406"/>
                <a:ext cx="1830934" cy="3282362"/>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6" name="Google Shape;786;p29"/>
              <p:cNvSpPr/>
              <p:nvPr/>
            </p:nvSpPr>
            <p:spPr>
              <a:xfrm rot="1800091">
                <a:off x="6352507" y="3446666"/>
                <a:ext cx="631133" cy="1262266"/>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7" name="Google Shape;787;p29"/>
              <p:cNvSpPr/>
              <p:nvPr/>
            </p:nvSpPr>
            <p:spPr>
              <a:xfrm rot="1800091">
                <a:off x="6911606" y="3772668"/>
                <a:ext cx="639972" cy="1261676"/>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8" name="Google Shape;788;p29"/>
              <p:cNvSpPr/>
              <p:nvPr/>
            </p:nvSpPr>
            <p:spPr>
              <a:xfrm rot="1799864">
                <a:off x="8234349" y="2618812"/>
                <a:ext cx="178580" cy="554563"/>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9" name="Google Shape;789;p29"/>
              <p:cNvSpPr/>
              <p:nvPr/>
            </p:nvSpPr>
            <p:spPr>
              <a:xfrm rot="1799864">
                <a:off x="7894950" y="3145668"/>
                <a:ext cx="178580" cy="676673"/>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0" name="Google Shape;790;p29"/>
              <p:cNvSpPr/>
              <p:nvPr/>
            </p:nvSpPr>
            <p:spPr>
              <a:xfrm rot="1799864">
                <a:off x="6840760" y="3290919"/>
                <a:ext cx="1020801" cy="50678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1" name="Google Shape;791;p29"/>
              <p:cNvSpPr/>
              <p:nvPr/>
            </p:nvSpPr>
            <p:spPr>
              <a:xfrm rot="1799864">
                <a:off x="6997512" y="2627580"/>
                <a:ext cx="178580" cy="676673"/>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2" name="Google Shape;792;p29"/>
              <p:cNvSpPr/>
              <p:nvPr/>
            </p:nvSpPr>
            <p:spPr>
              <a:xfrm rot="1799864">
                <a:off x="7336912" y="2100724"/>
                <a:ext cx="178580" cy="554563"/>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3" name="Google Shape;793;p29"/>
              <p:cNvSpPr/>
              <p:nvPr/>
            </p:nvSpPr>
            <p:spPr>
              <a:xfrm rot="1799864">
                <a:off x="7572441" y="2186421"/>
                <a:ext cx="936337" cy="32627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4" name="Google Shape;794;p29"/>
              <p:cNvSpPr/>
              <p:nvPr/>
            </p:nvSpPr>
            <p:spPr>
              <a:xfrm rot="1799864">
                <a:off x="7648463" y="1845494"/>
                <a:ext cx="195955" cy="189198"/>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5" name="Google Shape;795;p29"/>
              <p:cNvSpPr/>
              <p:nvPr/>
            </p:nvSpPr>
            <p:spPr>
              <a:xfrm rot="1799864">
                <a:off x="8444295" y="2305065"/>
                <a:ext cx="196438" cy="189198"/>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6" name="Google Shape;796;p29"/>
              <p:cNvSpPr/>
              <p:nvPr/>
            </p:nvSpPr>
            <p:spPr>
              <a:xfrm rot="1799864">
                <a:off x="7388637" y="2310490"/>
                <a:ext cx="343163" cy="1027075"/>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7" name="Google Shape;797;p29"/>
              <p:cNvSpPr/>
              <p:nvPr/>
            </p:nvSpPr>
            <p:spPr>
              <a:xfrm rot="1799864">
                <a:off x="7698243" y="2489782"/>
                <a:ext cx="345093" cy="1027075"/>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8" name="Google Shape;798;p29"/>
              <p:cNvSpPr/>
              <p:nvPr/>
            </p:nvSpPr>
            <p:spPr>
              <a:xfrm rot="1799864">
                <a:off x="6817821" y="1825189"/>
                <a:ext cx="1499587" cy="268835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9" name="Google Shape;799;p29"/>
              <p:cNvSpPr/>
              <p:nvPr/>
            </p:nvSpPr>
            <p:spPr>
              <a:xfrm rot="1799864">
                <a:off x="6563648" y="3411911"/>
                <a:ext cx="516916" cy="1033832"/>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0" name="Google Shape;800;p29"/>
              <p:cNvSpPr/>
              <p:nvPr/>
            </p:nvSpPr>
            <p:spPr>
              <a:xfrm rot="1799864">
                <a:off x="7021584" y="3678886"/>
                <a:ext cx="524156" cy="1033349"/>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01" name="Google Shape;801;p29"/>
            <p:cNvGrpSpPr/>
            <p:nvPr/>
          </p:nvGrpSpPr>
          <p:grpSpPr>
            <a:xfrm rot="6299960">
              <a:off x="7701031" y="1741743"/>
              <a:ext cx="989690" cy="984336"/>
              <a:chOff x="7550280" y="205025"/>
              <a:chExt cx="989720" cy="984365"/>
            </a:xfrm>
          </p:grpSpPr>
          <p:grpSp>
            <p:nvGrpSpPr>
              <p:cNvPr id="802" name="Google Shape;802;p29"/>
              <p:cNvGrpSpPr/>
              <p:nvPr/>
            </p:nvGrpSpPr>
            <p:grpSpPr>
              <a:xfrm>
                <a:off x="7550280" y="241510"/>
                <a:ext cx="948240" cy="947880"/>
                <a:chOff x="3374280" y="221760"/>
                <a:chExt cx="948240" cy="947880"/>
              </a:xfrm>
            </p:grpSpPr>
            <p:sp>
              <p:nvSpPr>
                <p:cNvPr id="803" name="Google Shape;803;p29"/>
                <p:cNvSpPr/>
                <p:nvPr/>
              </p:nvSpPr>
              <p:spPr>
                <a:xfrm>
                  <a:off x="3448440" y="295560"/>
                  <a:ext cx="500760" cy="520200"/>
                </a:xfrm>
                <a:custGeom>
                  <a:avLst/>
                  <a:gdLst/>
                  <a:ahLst/>
                  <a:cxnLst/>
                  <a:rect l="l" t="t" r="r" b="b"/>
                  <a:pathLst>
                    <a:path w="1391" h="1445" extrusionOk="0">
                      <a:moveTo>
                        <a:pt x="330" y="1445"/>
                      </a:moveTo>
                      <a:cubicBezTo>
                        <a:pt x="315" y="1446"/>
                        <a:pt x="300" y="1440"/>
                        <a:pt x="288" y="1428"/>
                      </a:cubicBezTo>
                      <a:lnTo>
                        <a:pt x="17" y="1162"/>
                      </a:lnTo>
                      <a:cubicBezTo>
                        <a:pt x="6" y="1151"/>
                        <a:pt x="0" y="1136"/>
                        <a:pt x="0" y="1121"/>
                      </a:cubicBezTo>
                      <a:cubicBezTo>
                        <a:pt x="0" y="1105"/>
                        <a:pt x="6" y="1090"/>
                        <a:pt x="16" y="1079"/>
                      </a:cubicBezTo>
                      <a:lnTo>
                        <a:pt x="1060" y="18"/>
                      </a:lnTo>
                      <a:cubicBezTo>
                        <a:pt x="1083" y="-6"/>
                        <a:pt x="1120" y="-6"/>
                        <a:pt x="1143" y="17"/>
                      </a:cubicBezTo>
                      <a:lnTo>
                        <a:pt x="1373" y="243"/>
                      </a:lnTo>
                      <a:cubicBezTo>
                        <a:pt x="1397" y="266"/>
                        <a:pt x="1397" y="303"/>
                        <a:pt x="1374" y="326"/>
                      </a:cubicBezTo>
                      <a:cubicBezTo>
                        <a:pt x="1351" y="350"/>
                        <a:pt x="1314" y="350"/>
                        <a:pt x="1291" y="327"/>
                      </a:cubicBezTo>
                      <a:lnTo>
                        <a:pt x="1103" y="142"/>
                      </a:lnTo>
                      <a:lnTo>
                        <a:pt x="142" y="1120"/>
                      </a:lnTo>
                      <a:lnTo>
                        <a:pt x="370" y="1345"/>
                      </a:lnTo>
                      <a:cubicBezTo>
                        <a:pt x="394" y="1367"/>
                        <a:pt x="394" y="1405"/>
                        <a:pt x="371" y="1428"/>
                      </a:cubicBezTo>
                      <a:cubicBezTo>
                        <a:pt x="360" y="1439"/>
                        <a:pt x="345" y="1445"/>
                        <a:pt x="330" y="1445"/>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04" name="Google Shape;804;p29"/>
                <p:cNvSpPr/>
                <p:nvPr/>
              </p:nvSpPr>
              <p:spPr>
                <a:xfrm>
                  <a:off x="3374280" y="221760"/>
                  <a:ext cx="948240" cy="947880"/>
                </a:xfrm>
                <a:custGeom>
                  <a:avLst/>
                  <a:gdLst/>
                  <a:ahLst/>
                  <a:cxnLst/>
                  <a:rect l="l" t="t" r="r" b="b"/>
                  <a:pathLst>
                    <a:path w="2634" h="2633" extrusionOk="0">
                      <a:moveTo>
                        <a:pt x="56" y="1327"/>
                      </a:moveTo>
                      <a:lnTo>
                        <a:pt x="1328" y="2577"/>
                      </a:lnTo>
                      <a:lnTo>
                        <a:pt x="2578" y="1305"/>
                      </a:lnTo>
                      <a:lnTo>
                        <a:pt x="1306" y="55"/>
                      </a:lnTo>
                      <a:lnTo>
                        <a:pt x="56" y="1327"/>
                      </a:lnTo>
                      <a:moveTo>
                        <a:pt x="1328" y="2633"/>
                      </a:moveTo>
                      <a:cubicBezTo>
                        <a:pt x="1322" y="2633"/>
                        <a:pt x="1316" y="2630"/>
                        <a:pt x="1312" y="2626"/>
                      </a:cubicBezTo>
                      <a:lnTo>
                        <a:pt x="7" y="1344"/>
                      </a:lnTo>
                      <a:cubicBezTo>
                        <a:pt x="3" y="1339"/>
                        <a:pt x="0" y="1334"/>
                        <a:pt x="0" y="1328"/>
                      </a:cubicBezTo>
                      <a:cubicBezTo>
                        <a:pt x="0" y="1321"/>
                        <a:pt x="2" y="1316"/>
                        <a:pt x="7" y="1311"/>
                      </a:cubicBezTo>
                      <a:lnTo>
                        <a:pt x="1289" y="6"/>
                      </a:lnTo>
                      <a:cubicBezTo>
                        <a:pt x="1298" y="-2"/>
                        <a:pt x="1313" y="-3"/>
                        <a:pt x="1322" y="6"/>
                      </a:cubicBezTo>
                      <a:lnTo>
                        <a:pt x="2627" y="1288"/>
                      </a:lnTo>
                      <a:cubicBezTo>
                        <a:pt x="2631" y="1293"/>
                        <a:pt x="2634" y="1299"/>
                        <a:pt x="2634" y="1305"/>
                      </a:cubicBezTo>
                      <a:cubicBezTo>
                        <a:pt x="2634" y="1311"/>
                        <a:pt x="2631" y="1317"/>
                        <a:pt x="2627" y="1321"/>
                      </a:cubicBezTo>
                      <a:lnTo>
                        <a:pt x="1345" y="2626"/>
                      </a:lnTo>
                      <a:cubicBezTo>
                        <a:pt x="1340" y="2630"/>
                        <a:pt x="1334" y="2632"/>
                        <a:pt x="1328" y="2633"/>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5" name="Google Shape;805;p29"/>
                <p:cNvSpPr/>
                <p:nvPr/>
              </p:nvSpPr>
              <p:spPr>
                <a:xfrm>
                  <a:off x="3615120" y="462240"/>
                  <a:ext cx="466560" cy="466560"/>
                </a:xfrm>
                <a:custGeom>
                  <a:avLst/>
                  <a:gdLst/>
                  <a:ahLst/>
                  <a:cxnLst/>
                  <a:rect l="l" t="t" r="r" b="b"/>
                  <a:pathLst>
                    <a:path w="1296" h="1296" extrusionOk="0">
                      <a:moveTo>
                        <a:pt x="11" y="653"/>
                      </a:moveTo>
                      <a:lnTo>
                        <a:pt x="653" y="1285"/>
                      </a:lnTo>
                      <a:lnTo>
                        <a:pt x="1285" y="642"/>
                      </a:lnTo>
                      <a:lnTo>
                        <a:pt x="642" y="11"/>
                      </a:lnTo>
                      <a:lnTo>
                        <a:pt x="11" y="653"/>
                      </a:lnTo>
                      <a:moveTo>
                        <a:pt x="653" y="1296"/>
                      </a:moveTo>
                      <a:cubicBezTo>
                        <a:pt x="652" y="1296"/>
                        <a:pt x="651" y="1296"/>
                        <a:pt x="650" y="1295"/>
                      </a:cubicBezTo>
                      <a:lnTo>
                        <a:pt x="1" y="657"/>
                      </a:lnTo>
                      <a:cubicBezTo>
                        <a:pt x="1" y="656"/>
                        <a:pt x="0" y="655"/>
                        <a:pt x="0" y="654"/>
                      </a:cubicBezTo>
                      <a:cubicBezTo>
                        <a:pt x="0" y="653"/>
                        <a:pt x="1" y="651"/>
                        <a:pt x="1" y="651"/>
                      </a:cubicBezTo>
                      <a:lnTo>
                        <a:pt x="639" y="1"/>
                      </a:lnTo>
                      <a:cubicBezTo>
                        <a:pt x="641" y="0"/>
                        <a:pt x="644" y="0"/>
                        <a:pt x="645" y="1"/>
                      </a:cubicBezTo>
                      <a:lnTo>
                        <a:pt x="1294" y="639"/>
                      </a:lnTo>
                      <a:cubicBezTo>
                        <a:pt x="1295" y="640"/>
                        <a:pt x="1296" y="641"/>
                        <a:pt x="1296" y="642"/>
                      </a:cubicBezTo>
                      <a:cubicBezTo>
                        <a:pt x="1296" y="644"/>
                        <a:pt x="1295" y="645"/>
                        <a:pt x="1294" y="646"/>
                      </a:cubicBezTo>
                      <a:lnTo>
                        <a:pt x="657" y="1294"/>
                      </a:lnTo>
                      <a:cubicBezTo>
                        <a:pt x="656" y="1296"/>
                        <a:pt x="655" y="1296"/>
                        <a:pt x="653" y="1296"/>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06" name="Google Shape;806;p29"/>
                <p:cNvSpPr/>
                <p:nvPr/>
              </p:nvSpPr>
              <p:spPr>
                <a:xfrm>
                  <a:off x="3639240" y="483480"/>
                  <a:ext cx="609120" cy="612000"/>
                </a:xfrm>
                <a:custGeom>
                  <a:avLst/>
                  <a:gdLst/>
                  <a:ahLst/>
                  <a:cxnLst/>
                  <a:rect l="l" t="t" r="r" b="b"/>
                  <a:pathLst>
                    <a:path w="1692" h="1700" extrusionOk="0">
                      <a:moveTo>
                        <a:pt x="591" y="1700"/>
                      </a:moveTo>
                      <a:cubicBezTo>
                        <a:pt x="575" y="1701"/>
                        <a:pt x="560" y="1695"/>
                        <a:pt x="549" y="1683"/>
                      </a:cubicBezTo>
                      <a:lnTo>
                        <a:pt x="18" y="1162"/>
                      </a:lnTo>
                      <a:cubicBezTo>
                        <a:pt x="-5" y="1139"/>
                        <a:pt x="-5" y="1102"/>
                        <a:pt x="17" y="1078"/>
                      </a:cubicBezTo>
                      <a:cubicBezTo>
                        <a:pt x="40" y="1056"/>
                        <a:pt x="78" y="1055"/>
                        <a:pt x="100" y="1078"/>
                      </a:cubicBezTo>
                      <a:lnTo>
                        <a:pt x="589" y="1558"/>
                      </a:lnTo>
                      <a:lnTo>
                        <a:pt x="1550" y="581"/>
                      </a:lnTo>
                      <a:lnTo>
                        <a:pt x="1061" y="100"/>
                      </a:lnTo>
                      <a:cubicBezTo>
                        <a:pt x="1038" y="77"/>
                        <a:pt x="1038" y="40"/>
                        <a:pt x="1061" y="17"/>
                      </a:cubicBezTo>
                      <a:cubicBezTo>
                        <a:pt x="1083" y="-6"/>
                        <a:pt x="1121" y="-6"/>
                        <a:pt x="1144" y="16"/>
                      </a:cubicBezTo>
                      <a:lnTo>
                        <a:pt x="1675" y="538"/>
                      </a:lnTo>
                      <a:cubicBezTo>
                        <a:pt x="1698" y="561"/>
                        <a:pt x="1698" y="598"/>
                        <a:pt x="1675" y="621"/>
                      </a:cubicBezTo>
                      <a:lnTo>
                        <a:pt x="632" y="1683"/>
                      </a:lnTo>
                      <a:cubicBezTo>
                        <a:pt x="621" y="1694"/>
                        <a:pt x="606" y="1700"/>
                        <a:pt x="591" y="170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7" name="Google Shape;807;p29"/>
                <p:cNvSpPr/>
                <p:nvPr/>
              </p:nvSpPr>
              <p:spPr>
                <a:xfrm>
                  <a:off x="3488605" y="718043"/>
                  <a:ext cx="319680" cy="314640"/>
                </a:xfrm>
                <a:custGeom>
                  <a:avLst/>
                  <a:gdLst/>
                  <a:ahLst/>
                  <a:cxnLst/>
                  <a:rect l="l" t="t" r="r" b="b"/>
                  <a:pathLst>
                    <a:path w="888" h="874" extrusionOk="0">
                      <a:moveTo>
                        <a:pt x="829" y="874"/>
                      </a:moveTo>
                      <a:cubicBezTo>
                        <a:pt x="814" y="874"/>
                        <a:pt x="800" y="868"/>
                        <a:pt x="788" y="857"/>
                      </a:cubicBezTo>
                      <a:lnTo>
                        <a:pt x="18" y="100"/>
                      </a:lnTo>
                      <a:cubicBezTo>
                        <a:pt x="-5" y="78"/>
                        <a:pt x="-6" y="40"/>
                        <a:pt x="17" y="17"/>
                      </a:cubicBezTo>
                      <a:cubicBezTo>
                        <a:pt x="40" y="-6"/>
                        <a:pt x="77" y="-6"/>
                        <a:pt x="100" y="17"/>
                      </a:cubicBezTo>
                      <a:lnTo>
                        <a:pt x="870" y="773"/>
                      </a:lnTo>
                      <a:cubicBezTo>
                        <a:pt x="894" y="796"/>
                        <a:pt x="894" y="833"/>
                        <a:pt x="871" y="857"/>
                      </a:cubicBezTo>
                      <a:cubicBezTo>
                        <a:pt x="860" y="868"/>
                        <a:pt x="845" y="874"/>
                        <a:pt x="829" y="87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cxnSp>
            <p:nvCxnSpPr>
              <p:cNvPr id="808" name="Google Shape;808;p29"/>
              <p:cNvCxnSpPr/>
              <p:nvPr/>
            </p:nvCxnSpPr>
            <p:spPr>
              <a:xfrm rot="10800000" flipH="1">
                <a:off x="8023400" y="205025"/>
                <a:ext cx="516600" cy="516600"/>
              </a:xfrm>
              <a:prstGeom prst="straightConnector1">
                <a:avLst/>
              </a:prstGeom>
              <a:noFill/>
              <a:ln w="9525" cap="flat" cmpd="sng">
                <a:solidFill>
                  <a:schemeClr val="dk2"/>
                </a:solidFill>
                <a:prstDash val="solid"/>
                <a:round/>
                <a:headEnd type="none" w="med" len="med"/>
                <a:tailEnd type="oval" w="med" len="med"/>
              </a:ln>
            </p:spPr>
          </p:cxnSp>
        </p:grpSp>
      </p:grpSp>
      <p:grpSp>
        <p:nvGrpSpPr>
          <p:cNvPr id="809" name="Google Shape;809;p29"/>
          <p:cNvGrpSpPr/>
          <p:nvPr/>
        </p:nvGrpSpPr>
        <p:grpSpPr>
          <a:xfrm>
            <a:off x="-371727" y="-3216225"/>
            <a:ext cx="8802499" cy="10028158"/>
            <a:chOff x="-371727" y="-3216225"/>
            <a:chExt cx="8802499" cy="10028158"/>
          </a:xfrm>
        </p:grpSpPr>
        <p:pic>
          <p:nvPicPr>
            <p:cNvPr id="810" name="Google Shape;810;p29"/>
            <p:cNvPicPr preferRelativeResize="0"/>
            <p:nvPr/>
          </p:nvPicPr>
          <p:blipFill>
            <a:blip r:embed="rId2">
              <a:alphaModFix/>
            </a:blip>
            <a:stretch>
              <a:fillRect/>
            </a:stretch>
          </p:blipFill>
          <p:spPr>
            <a:xfrm rot="-5400002" flipH="1">
              <a:off x="-3466154" y="-121796"/>
              <a:ext cx="10028158" cy="3839300"/>
            </a:xfrm>
            <a:prstGeom prst="rect">
              <a:avLst/>
            </a:prstGeom>
            <a:noFill/>
            <a:ln>
              <a:noFill/>
            </a:ln>
          </p:spPr>
        </p:pic>
        <p:grpSp>
          <p:nvGrpSpPr>
            <p:cNvPr id="811" name="Google Shape;811;p29"/>
            <p:cNvGrpSpPr/>
            <p:nvPr/>
          </p:nvGrpSpPr>
          <p:grpSpPr>
            <a:xfrm>
              <a:off x="7960973" y="474341"/>
              <a:ext cx="469800" cy="65160"/>
              <a:chOff x="9146520" y="317880"/>
              <a:chExt cx="469800" cy="65160"/>
            </a:xfrm>
          </p:grpSpPr>
          <p:sp>
            <p:nvSpPr>
              <p:cNvPr id="812" name="Google Shape;812;p29"/>
              <p:cNvSpPr/>
              <p:nvPr/>
            </p:nvSpPr>
            <p:spPr>
              <a:xfrm>
                <a:off x="9146520" y="317880"/>
                <a:ext cx="65160" cy="65160"/>
              </a:xfrm>
              <a:custGeom>
                <a:avLst/>
                <a:gdLst/>
                <a:ahLst/>
                <a:cxnLst/>
                <a:rect l="l" t="t" r="r" b="b"/>
                <a:pathLst>
                  <a:path w="181" h="181" extrusionOk="0">
                    <a:moveTo>
                      <a:pt x="181" y="91"/>
                    </a:moveTo>
                    <a:cubicBezTo>
                      <a:pt x="181" y="141"/>
                      <a:pt x="141" y="181"/>
                      <a:pt x="91" y="181"/>
                    </a:cubicBezTo>
                    <a:cubicBezTo>
                      <a:pt x="40" y="181"/>
                      <a:pt x="0" y="141"/>
                      <a:pt x="0" y="91"/>
                    </a:cubicBezTo>
                    <a:cubicBezTo>
                      <a:pt x="0" y="40"/>
                      <a:pt x="40" y="0"/>
                      <a:pt x="91"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3" name="Google Shape;813;p29"/>
              <p:cNvSpPr/>
              <p:nvPr/>
            </p:nvSpPr>
            <p:spPr>
              <a:xfrm>
                <a:off x="9348840" y="317880"/>
                <a:ext cx="65160" cy="65160"/>
              </a:xfrm>
              <a:custGeom>
                <a:avLst/>
                <a:gdLst/>
                <a:ahLst/>
                <a:cxnLst/>
                <a:rect l="l" t="t" r="r" b="b"/>
                <a:pathLst>
                  <a:path w="181" h="181" extrusionOk="0">
                    <a:moveTo>
                      <a:pt x="181" y="91"/>
                    </a:moveTo>
                    <a:cubicBezTo>
                      <a:pt x="181" y="141"/>
                      <a:pt x="141" y="181"/>
                      <a:pt x="90" y="181"/>
                    </a:cubicBezTo>
                    <a:cubicBezTo>
                      <a:pt x="40" y="181"/>
                      <a:pt x="0" y="141"/>
                      <a:pt x="0" y="91"/>
                    </a:cubicBezTo>
                    <a:cubicBezTo>
                      <a:pt x="0" y="40"/>
                      <a:pt x="40" y="0"/>
                      <a:pt x="90"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4" name="Google Shape;814;p29"/>
              <p:cNvSpPr/>
              <p:nvPr/>
            </p:nvSpPr>
            <p:spPr>
              <a:xfrm>
                <a:off x="9551160" y="317880"/>
                <a:ext cx="65160" cy="65160"/>
              </a:xfrm>
              <a:custGeom>
                <a:avLst/>
                <a:gdLst/>
                <a:ahLst/>
                <a:cxnLst/>
                <a:rect l="l" t="t" r="r" b="b"/>
                <a:pathLst>
                  <a:path w="181" h="181" extrusionOk="0">
                    <a:moveTo>
                      <a:pt x="181" y="91"/>
                    </a:moveTo>
                    <a:cubicBezTo>
                      <a:pt x="181" y="141"/>
                      <a:pt x="141" y="181"/>
                      <a:pt x="90" y="181"/>
                    </a:cubicBezTo>
                    <a:cubicBezTo>
                      <a:pt x="40" y="181"/>
                      <a:pt x="0" y="141"/>
                      <a:pt x="0" y="91"/>
                    </a:cubicBezTo>
                    <a:cubicBezTo>
                      <a:pt x="0" y="40"/>
                      <a:pt x="40" y="0"/>
                      <a:pt x="90"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4"/>
        <p:cNvGrpSpPr/>
        <p:nvPr/>
      </p:nvGrpSpPr>
      <p:grpSpPr>
        <a:xfrm>
          <a:off x="0" y="0"/>
          <a:ext cx="0" cy="0"/>
          <a:chOff x="0" y="0"/>
          <a:chExt cx="0" cy="0"/>
        </a:xfrm>
      </p:grpSpPr>
      <p:grpSp>
        <p:nvGrpSpPr>
          <p:cNvPr id="115" name="Google Shape;115;p3"/>
          <p:cNvGrpSpPr/>
          <p:nvPr/>
        </p:nvGrpSpPr>
        <p:grpSpPr>
          <a:xfrm>
            <a:off x="-236002" y="-1778325"/>
            <a:ext cx="11057449" cy="8446200"/>
            <a:chOff x="-236002" y="-1778325"/>
            <a:chExt cx="11057449" cy="8446200"/>
          </a:xfrm>
        </p:grpSpPr>
        <p:pic>
          <p:nvPicPr>
            <p:cNvPr id="116" name="Google Shape;116;p3"/>
            <p:cNvPicPr preferRelativeResize="0"/>
            <p:nvPr/>
          </p:nvPicPr>
          <p:blipFill>
            <a:blip r:embed="rId2">
              <a:alphaModFix/>
            </a:blip>
            <a:stretch>
              <a:fillRect/>
            </a:stretch>
          </p:blipFill>
          <p:spPr>
            <a:xfrm>
              <a:off x="793294" y="-1778325"/>
              <a:ext cx="10028154" cy="3839300"/>
            </a:xfrm>
            <a:prstGeom prst="rect">
              <a:avLst/>
            </a:prstGeom>
            <a:noFill/>
            <a:ln>
              <a:noFill/>
            </a:ln>
          </p:spPr>
        </p:pic>
        <p:pic>
          <p:nvPicPr>
            <p:cNvPr id="117" name="Google Shape;117;p3"/>
            <p:cNvPicPr preferRelativeResize="0"/>
            <p:nvPr/>
          </p:nvPicPr>
          <p:blipFill>
            <a:blip r:embed="rId3">
              <a:alphaModFix/>
            </a:blip>
            <a:stretch>
              <a:fillRect/>
            </a:stretch>
          </p:blipFill>
          <p:spPr>
            <a:xfrm flipH="1">
              <a:off x="-236002" y="3047625"/>
              <a:ext cx="9450898" cy="3620250"/>
            </a:xfrm>
            <a:prstGeom prst="rect">
              <a:avLst/>
            </a:prstGeom>
            <a:noFill/>
            <a:ln>
              <a:noFill/>
            </a:ln>
          </p:spPr>
        </p:pic>
      </p:grpSp>
      <p:grpSp>
        <p:nvGrpSpPr>
          <p:cNvPr id="118" name="Google Shape;118;p3"/>
          <p:cNvGrpSpPr/>
          <p:nvPr/>
        </p:nvGrpSpPr>
        <p:grpSpPr>
          <a:xfrm rot="5400000">
            <a:off x="8228452" y="1435562"/>
            <a:ext cx="469800" cy="65160"/>
            <a:chOff x="9146520" y="317880"/>
            <a:chExt cx="469800" cy="65160"/>
          </a:xfrm>
        </p:grpSpPr>
        <p:sp>
          <p:nvSpPr>
            <p:cNvPr id="119" name="Google Shape;119;p3"/>
            <p:cNvSpPr/>
            <p:nvPr/>
          </p:nvSpPr>
          <p:spPr>
            <a:xfrm>
              <a:off x="9146520" y="317880"/>
              <a:ext cx="65160" cy="65160"/>
            </a:xfrm>
            <a:custGeom>
              <a:avLst/>
              <a:gdLst/>
              <a:ahLst/>
              <a:cxnLst/>
              <a:rect l="l" t="t" r="r" b="b"/>
              <a:pathLst>
                <a:path w="181" h="181" extrusionOk="0">
                  <a:moveTo>
                    <a:pt x="181" y="91"/>
                  </a:moveTo>
                  <a:cubicBezTo>
                    <a:pt x="181" y="141"/>
                    <a:pt x="141" y="181"/>
                    <a:pt x="91" y="181"/>
                  </a:cubicBezTo>
                  <a:cubicBezTo>
                    <a:pt x="40" y="181"/>
                    <a:pt x="0" y="141"/>
                    <a:pt x="0" y="91"/>
                  </a:cubicBezTo>
                  <a:cubicBezTo>
                    <a:pt x="0" y="40"/>
                    <a:pt x="40" y="0"/>
                    <a:pt x="91"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 name="Google Shape;120;p3"/>
            <p:cNvSpPr/>
            <p:nvPr/>
          </p:nvSpPr>
          <p:spPr>
            <a:xfrm>
              <a:off x="9348840" y="317880"/>
              <a:ext cx="65160" cy="65160"/>
            </a:xfrm>
            <a:custGeom>
              <a:avLst/>
              <a:gdLst/>
              <a:ahLst/>
              <a:cxnLst/>
              <a:rect l="l" t="t" r="r" b="b"/>
              <a:pathLst>
                <a:path w="181" h="181" extrusionOk="0">
                  <a:moveTo>
                    <a:pt x="181" y="91"/>
                  </a:moveTo>
                  <a:cubicBezTo>
                    <a:pt x="181" y="141"/>
                    <a:pt x="141" y="181"/>
                    <a:pt x="90" y="181"/>
                  </a:cubicBezTo>
                  <a:cubicBezTo>
                    <a:pt x="40" y="181"/>
                    <a:pt x="0" y="141"/>
                    <a:pt x="0" y="91"/>
                  </a:cubicBezTo>
                  <a:cubicBezTo>
                    <a:pt x="0" y="40"/>
                    <a:pt x="40" y="0"/>
                    <a:pt x="90"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 name="Google Shape;121;p3"/>
            <p:cNvSpPr/>
            <p:nvPr/>
          </p:nvSpPr>
          <p:spPr>
            <a:xfrm>
              <a:off x="9551160" y="317880"/>
              <a:ext cx="65160" cy="65160"/>
            </a:xfrm>
            <a:custGeom>
              <a:avLst/>
              <a:gdLst/>
              <a:ahLst/>
              <a:cxnLst/>
              <a:rect l="l" t="t" r="r" b="b"/>
              <a:pathLst>
                <a:path w="181" h="181" extrusionOk="0">
                  <a:moveTo>
                    <a:pt x="181" y="91"/>
                  </a:moveTo>
                  <a:cubicBezTo>
                    <a:pt x="181" y="141"/>
                    <a:pt x="141" y="181"/>
                    <a:pt x="90" y="181"/>
                  </a:cubicBezTo>
                  <a:cubicBezTo>
                    <a:pt x="40" y="181"/>
                    <a:pt x="0" y="141"/>
                    <a:pt x="0" y="91"/>
                  </a:cubicBezTo>
                  <a:cubicBezTo>
                    <a:pt x="0" y="40"/>
                    <a:pt x="40" y="0"/>
                    <a:pt x="90"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22" name="Google Shape;122;p3"/>
          <p:cNvSpPr txBox="1">
            <a:spLocks noGrp="1"/>
          </p:cNvSpPr>
          <p:nvPr>
            <p:ph type="title"/>
          </p:nvPr>
        </p:nvSpPr>
        <p:spPr>
          <a:xfrm>
            <a:off x="5058775" y="2831700"/>
            <a:ext cx="3372000" cy="14283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3" name="Google Shape;123;p3"/>
          <p:cNvSpPr txBox="1">
            <a:spLocks noGrp="1"/>
          </p:cNvSpPr>
          <p:nvPr>
            <p:ph type="title" idx="2" hasCustomPrompt="1"/>
          </p:nvPr>
        </p:nvSpPr>
        <p:spPr>
          <a:xfrm>
            <a:off x="6956275" y="883500"/>
            <a:ext cx="1474500" cy="10935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4" name="Google Shape;124;p3"/>
          <p:cNvSpPr>
            <a:spLocks noGrp="1"/>
          </p:cNvSpPr>
          <p:nvPr>
            <p:ph type="pic" idx="3"/>
          </p:nvPr>
        </p:nvSpPr>
        <p:spPr>
          <a:xfrm>
            <a:off x="0" y="0"/>
            <a:ext cx="4124700" cy="51435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5"/>
        <p:cNvGrpSpPr/>
        <p:nvPr/>
      </p:nvGrpSpPr>
      <p:grpSpPr>
        <a:xfrm>
          <a:off x="0" y="0"/>
          <a:ext cx="0" cy="0"/>
          <a:chOff x="0" y="0"/>
          <a:chExt cx="0" cy="0"/>
        </a:xfrm>
      </p:grpSpPr>
      <p:grpSp>
        <p:nvGrpSpPr>
          <p:cNvPr id="136" name="Google Shape;136;p5"/>
          <p:cNvGrpSpPr/>
          <p:nvPr/>
        </p:nvGrpSpPr>
        <p:grpSpPr>
          <a:xfrm>
            <a:off x="2362373" y="-1301775"/>
            <a:ext cx="10028154" cy="8130225"/>
            <a:chOff x="2362373" y="-1301775"/>
            <a:chExt cx="10028154" cy="8130225"/>
          </a:xfrm>
        </p:grpSpPr>
        <p:pic>
          <p:nvPicPr>
            <p:cNvPr id="137" name="Google Shape;137;p5"/>
            <p:cNvPicPr preferRelativeResize="0"/>
            <p:nvPr/>
          </p:nvPicPr>
          <p:blipFill>
            <a:blip r:embed="rId2">
              <a:alphaModFix/>
            </a:blip>
            <a:stretch>
              <a:fillRect/>
            </a:stretch>
          </p:blipFill>
          <p:spPr>
            <a:xfrm rot="10800000" flipH="1">
              <a:off x="2760025" y="-1301775"/>
              <a:ext cx="9450898" cy="3620250"/>
            </a:xfrm>
            <a:prstGeom prst="rect">
              <a:avLst/>
            </a:prstGeom>
            <a:noFill/>
            <a:ln>
              <a:noFill/>
            </a:ln>
          </p:spPr>
        </p:pic>
        <p:pic>
          <p:nvPicPr>
            <p:cNvPr id="138" name="Google Shape;138;p5"/>
            <p:cNvPicPr preferRelativeResize="0"/>
            <p:nvPr/>
          </p:nvPicPr>
          <p:blipFill>
            <a:blip r:embed="rId3">
              <a:alphaModFix/>
            </a:blip>
            <a:stretch>
              <a:fillRect/>
            </a:stretch>
          </p:blipFill>
          <p:spPr>
            <a:xfrm rot="10800000">
              <a:off x="2362373" y="2989150"/>
              <a:ext cx="10028154" cy="3839300"/>
            </a:xfrm>
            <a:prstGeom prst="rect">
              <a:avLst/>
            </a:prstGeom>
            <a:noFill/>
            <a:ln>
              <a:noFill/>
            </a:ln>
          </p:spPr>
        </p:pic>
      </p:grpSp>
      <p:grpSp>
        <p:nvGrpSpPr>
          <p:cNvPr id="139" name="Google Shape;139;p5"/>
          <p:cNvGrpSpPr/>
          <p:nvPr/>
        </p:nvGrpSpPr>
        <p:grpSpPr>
          <a:xfrm>
            <a:off x="6734210" y="-694116"/>
            <a:ext cx="2394828" cy="2096727"/>
            <a:chOff x="6734210" y="-694116"/>
            <a:chExt cx="2394828" cy="2096727"/>
          </a:xfrm>
        </p:grpSpPr>
        <p:grpSp>
          <p:nvGrpSpPr>
            <p:cNvPr id="140" name="Google Shape;140;p5"/>
            <p:cNvGrpSpPr/>
            <p:nvPr/>
          </p:nvGrpSpPr>
          <p:grpSpPr>
            <a:xfrm rot="1918338">
              <a:off x="6882874" y="-226960"/>
              <a:ext cx="2097501" cy="1162415"/>
              <a:chOff x="4231800" y="869400"/>
              <a:chExt cx="2285280" cy="1266480"/>
            </a:xfrm>
          </p:grpSpPr>
          <p:sp>
            <p:nvSpPr>
              <p:cNvPr id="141" name="Google Shape;141;p5"/>
              <p:cNvSpPr/>
              <p:nvPr/>
            </p:nvSpPr>
            <p:spPr>
              <a:xfrm>
                <a:off x="4301280" y="1719720"/>
                <a:ext cx="158040" cy="158040"/>
              </a:xfrm>
              <a:custGeom>
                <a:avLst/>
                <a:gdLst/>
                <a:ahLst/>
                <a:cxnLst/>
                <a:rect l="l" t="t" r="r" b="b"/>
                <a:pathLst>
                  <a:path w="439" h="439" extrusionOk="0">
                    <a:moveTo>
                      <a:pt x="37" y="0"/>
                    </a:moveTo>
                    <a:lnTo>
                      <a:pt x="37" y="0"/>
                    </a:lnTo>
                    <a:cubicBezTo>
                      <a:pt x="16" y="0"/>
                      <a:pt x="0" y="17"/>
                      <a:pt x="0" y="37"/>
                    </a:cubicBezTo>
                    <a:cubicBezTo>
                      <a:pt x="0" y="259"/>
                      <a:pt x="180" y="439"/>
                      <a:pt x="402" y="439"/>
                    </a:cubicBezTo>
                    <a:cubicBezTo>
                      <a:pt x="422" y="439"/>
                      <a:pt x="439" y="422"/>
                      <a:pt x="439" y="402"/>
                    </a:cubicBezTo>
                    <a:cubicBezTo>
                      <a:pt x="439" y="392"/>
                      <a:pt x="435" y="383"/>
                      <a:pt x="428" y="376"/>
                    </a:cubicBezTo>
                    <a:lnTo>
                      <a:pt x="63" y="11"/>
                    </a:lnTo>
                    <a:cubicBezTo>
                      <a:pt x="56" y="4"/>
                      <a:pt x="47" y="0"/>
                      <a:pt x="37" y="0"/>
                    </a:cubicBezTo>
                    <a:moveTo>
                      <a:pt x="37" y="18"/>
                    </a:moveTo>
                    <a:cubicBezTo>
                      <a:pt x="42" y="18"/>
                      <a:pt x="47" y="19"/>
                      <a:pt x="51" y="23"/>
                    </a:cubicBezTo>
                    <a:lnTo>
                      <a:pt x="416" y="388"/>
                    </a:lnTo>
                    <a:cubicBezTo>
                      <a:pt x="419" y="392"/>
                      <a:pt x="421" y="397"/>
                      <a:pt x="421" y="402"/>
                    </a:cubicBezTo>
                    <a:cubicBezTo>
                      <a:pt x="421" y="412"/>
                      <a:pt x="414" y="422"/>
                      <a:pt x="402" y="422"/>
                    </a:cubicBezTo>
                    <a:cubicBezTo>
                      <a:pt x="189" y="422"/>
                      <a:pt x="17" y="249"/>
                      <a:pt x="17" y="37"/>
                    </a:cubicBezTo>
                    <a:cubicBezTo>
                      <a:pt x="17" y="25"/>
                      <a:pt x="27" y="18"/>
                      <a:pt x="37"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 name="Google Shape;142;p5"/>
              <p:cNvSpPr/>
              <p:nvPr/>
            </p:nvSpPr>
            <p:spPr>
              <a:xfrm>
                <a:off x="4301280" y="1127160"/>
                <a:ext cx="158040" cy="158040"/>
              </a:xfrm>
              <a:custGeom>
                <a:avLst/>
                <a:gdLst/>
                <a:ahLst/>
                <a:cxnLst/>
                <a:rect l="l" t="t" r="r" b="b"/>
                <a:pathLst>
                  <a:path w="439" h="439" extrusionOk="0">
                    <a:moveTo>
                      <a:pt x="402" y="0"/>
                    </a:moveTo>
                    <a:cubicBezTo>
                      <a:pt x="180" y="0"/>
                      <a:pt x="0" y="180"/>
                      <a:pt x="0" y="402"/>
                    </a:cubicBezTo>
                    <a:cubicBezTo>
                      <a:pt x="0" y="423"/>
                      <a:pt x="16" y="439"/>
                      <a:pt x="37" y="439"/>
                    </a:cubicBezTo>
                    <a:cubicBezTo>
                      <a:pt x="47" y="439"/>
                      <a:pt x="56" y="435"/>
                      <a:pt x="63" y="429"/>
                    </a:cubicBezTo>
                    <a:lnTo>
                      <a:pt x="428" y="64"/>
                    </a:lnTo>
                    <a:cubicBezTo>
                      <a:pt x="435" y="57"/>
                      <a:pt x="439" y="47"/>
                      <a:pt x="439" y="37"/>
                    </a:cubicBezTo>
                    <a:cubicBezTo>
                      <a:pt x="439" y="17"/>
                      <a:pt x="422" y="0"/>
                      <a:pt x="402" y="0"/>
                    </a:cubicBezTo>
                    <a:moveTo>
                      <a:pt x="402" y="18"/>
                    </a:moveTo>
                    <a:cubicBezTo>
                      <a:pt x="414" y="18"/>
                      <a:pt x="421" y="28"/>
                      <a:pt x="421" y="37"/>
                    </a:cubicBezTo>
                    <a:cubicBezTo>
                      <a:pt x="421" y="42"/>
                      <a:pt x="420" y="47"/>
                      <a:pt x="416" y="51"/>
                    </a:cubicBezTo>
                    <a:lnTo>
                      <a:pt x="51" y="416"/>
                    </a:lnTo>
                    <a:cubicBezTo>
                      <a:pt x="47" y="420"/>
                      <a:pt x="42" y="422"/>
                      <a:pt x="37" y="422"/>
                    </a:cubicBezTo>
                    <a:cubicBezTo>
                      <a:pt x="27" y="422"/>
                      <a:pt x="17" y="414"/>
                      <a:pt x="17" y="402"/>
                    </a:cubicBezTo>
                    <a:cubicBezTo>
                      <a:pt x="17" y="190"/>
                      <a:pt x="189" y="18"/>
                      <a:pt x="402"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 name="Google Shape;143;p5"/>
              <p:cNvSpPr/>
              <p:nvPr/>
            </p:nvSpPr>
            <p:spPr>
              <a:xfrm>
                <a:off x="5786280" y="1947960"/>
                <a:ext cx="140760" cy="187920"/>
              </a:xfrm>
              <a:custGeom>
                <a:avLst/>
                <a:gdLst/>
                <a:ahLst/>
                <a:cxnLst/>
                <a:rect l="l" t="t" r="r" b="b"/>
                <a:pathLst>
                  <a:path w="391" h="522" extrusionOk="0">
                    <a:moveTo>
                      <a:pt x="391" y="0"/>
                    </a:moveTo>
                    <a:lnTo>
                      <a:pt x="373" y="0"/>
                    </a:lnTo>
                    <a:lnTo>
                      <a:pt x="18" y="0"/>
                    </a:lnTo>
                    <a:lnTo>
                      <a:pt x="0" y="0"/>
                    </a:lnTo>
                    <a:lnTo>
                      <a:pt x="0" y="17"/>
                    </a:lnTo>
                    <a:lnTo>
                      <a:pt x="0" y="412"/>
                    </a:lnTo>
                    <a:cubicBezTo>
                      <a:pt x="0" y="441"/>
                      <a:pt x="12" y="469"/>
                      <a:pt x="32" y="490"/>
                    </a:cubicBezTo>
                    <a:cubicBezTo>
                      <a:pt x="53" y="510"/>
                      <a:pt x="81" y="522"/>
                      <a:pt x="109" y="522"/>
                    </a:cubicBezTo>
                    <a:cubicBezTo>
                      <a:pt x="149" y="522"/>
                      <a:pt x="185" y="501"/>
                      <a:pt x="204" y="467"/>
                    </a:cubicBezTo>
                    <a:lnTo>
                      <a:pt x="329" y="248"/>
                    </a:lnTo>
                    <a:cubicBezTo>
                      <a:pt x="369" y="177"/>
                      <a:pt x="391" y="98"/>
                      <a:pt x="391" y="17"/>
                    </a:cubicBezTo>
                    <a:lnTo>
                      <a:pt x="391" y="0"/>
                    </a:lnTo>
                    <a:moveTo>
                      <a:pt x="373" y="17"/>
                    </a:moveTo>
                    <a:cubicBezTo>
                      <a:pt x="373" y="95"/>
                      <a:pt x="353" y="171"/>
                      <a:pt x="314" y="239"/>
                    </a:cubicBezTo>
                    <a:lnTo>
                      <a:pt x="189" y="458"/>
                    </a:lnTo>
                    <a:cubicBezTo>
                      <a:pt x="173" y="486"/>
                      <a:pt x="142" y="504"/>
                      <a:pt x="109" y="504"/>
                    </a:cubicBezTo>
                    <a:cubicBezTo>
                      <a:pt x="84" y="504"/>
                      <a:pt x="61" y="494"/>
                      <a:pt x="45" y="477"/>
                    </a:cubicBezTo>
                    <a:cubicBezTo>
                      <a:pt x="28" y="461"/>
                      <a:pt x="18" y="437"/>
                      <a:pt x="18" y="412"/>
                    </a:cubicBezTo>
                    <a:lnTo>
                      <a:pt x="18" y="17"/>
                    </a:lnTo>
                    <a:lnTo>
                      <a:pt x="373"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 name="Google Shape;144;p5"/>
              <p:cNvSpPr/>
              <p:nvPr/>
            </p:nvSpPr>
            <p:spPr>
              <a:xfrm>
                <a:off x="5786280" y="869400"/>
                <a:ext cx="140760" cy="187920"/>
              </a:xfrm>
              <a:custGeom>
                <a:avLst/>
                <a:gdLst/>
                <a:ahLst/>
                <a:cxnLst/>
                <a:rect l="l" t="t" r="r" b="b"/>
                <a:pathLst>
                  <a:path w="391" h="522" extrusionOk="0">
                    <a:moveTo>
                      <a:pt x="109" y="0"/>
                    </a:moveTo>
                    <a:cubicBezTo>
                      <a:pt x="81" y="0"/>
                      <a:pt x="53" y="11"/>
                      <a:pt x="32" y="31"/>
                    </a:cubicBezTo>
                    <a:cubicBezTo>
                      <a:pt x="11" y="52"/>
                      <a:pt x="0" y="80"/>
                      <a:pt x="0" y="109"/>
                    </a:cubicBezTo>
                    <a:lnTo>
                      <a:pt x="0" y="504"/>
                    </a:lnTo>
                    <a:lnTo>
                      <a:pt x="0" y="522"/>
                    </a:lnTo>
                    <a:lnTo>
                      <a:pt x="18" y="522"/>
                    </a:lnTo>
                    <a:lnTo>
                      <a:pt x="373" y="522"/>
                    </a:lnTo>
                    <a:lnTo>
                      <a:pt x="391" y="522"/>
                    </a:lnTo>
                    <a:lnTo>
                      <a:pt x="391" y="504"/>
                    </a:lnTo>
                    <a:cubicBezTo>
                      <a:pt x="391" y="424"/>
                      <a:pt x="369" y="344"/>
                      <a:pt x="329" y="274"/>
                    </a:cubicBezTo>
                    <a:lnTo>
                      <a:pt x="204" y="55"/>
                    </a:lnTo>
                    <a:cubicBezTo>
                      <a:pt x="185" y="21"/>
                      <a:pt x="149" y="0"/>
                      <a:pt x="109" y="0"/>
                    </a:cubicBezTo>
                    <a:moveTo>
                      <a:pt x="109" y="17"/>
                    </a:moveTo>
                    <a:cubicBezTo>
                      <a:pt x="142" y="17"/>
                      <a:pt x="173" y="35"/>
                      <a:pt x="189" y="63"/>
                    </a:cubicBezTo>
                    <a:lnTo>
                      <a:pt x="314" y="282"/>
                    </a:lnTo>
                    <a:cubicBezTo>
                      <a:pt x="353" y="350"/>
                      <a:pt x="373" y="426"/>
                      <a:pt x="373" y="504"/>
                    </a:cubicBezTo>
                    <a:lnTo>
                      <a:pt x="18" y="504"/>
                    </a:lnTo>
                    <a:lnTo>
                      <a:pt x="18" y="109"/>
                    </a:lnTo>
                    <a:cubicBezTo>
                      <a:pt x="18" y="83"/>
                      <a:pt x="28" y="61"/>
                      <a:pt x="45" y="44"/>
                    </a:cubicBezTo>
                    <a:cubicBezTo>
                      <a:pt x="61" y="27"/>
                      <a:pt x="84" y="17"/>
                      <a:pt x="109"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 name="Google Shape;145;p5"/>
              <p:cNvSpPr/>
              <p:nvPr/>
            </p:nvSpPr>
            <p:spPr>
              <a:xfrm>
                <a:off x="6213240" y="1121760"/>
                <a:ext cx="196920" cy="156600"/>
              </a:xfrm>
              <a:custGeom>
                <a:avLst/>
                <a:gdLst/>
                <a:ahLst/>
                <a:cxnLst/>
                <a:rect l="l" t="t" r="r" b="b"/>
                <a:pathLst>
                  <a:path w="547" h="435" extrusionOk="0">
                    <a:moveTo>
                      <a:pt x="52" y="0"/>
                    </a:moveTo>
                    <a:lnTo>
                      <a:pt x="52" y="0"/>
                    </a:lnTo>
                    <a:cubicBezTo>
                      <a:pt x="24" y="0"/>
                      <a:pt x="0" y="23"/>
                      <a:pt x="0" y="52"/>
                    </a:cubicBezTo>
                    <a:lnTo>
                      <a:pt x="0" y="169"/>
                    </a:lnTo>
                    <a:cubicBezTo>
                      <a:pt x="0" y="316"/>
                      <a:pt x="119" y="435"/>
                      <a:pt x="266" y="435"/>
                    </a:cubicBezTo>
                    <a:lnTo>
                      <a:pt x="494" y="435"/>
                    </a:lnTo>
                    <a:cubicBezTo>
                      <a:pt x="513" y="435"/>
                      <a:pt x="531" y="424"/>
                      <a:pt x="540" y="407"/>
                    </a:cubicBezTo>
                    <a:cubicBezTo>
                      <a:pt x="550" y="389"/>
                      <a:pt x="549" y="368"/>
                      <a:pt x="538" y="352"/>
                    </a:cubicBezTo>
                    <a:cubicBezTo>
                      <a:pt x="424" y="187"/>
                      <a:pt x="258" y="63"/>
                      <a:pt x="68" y="2"/>
                    </a:cubicBezTo>
                    <a:cubicBezTo>
                      <a:pt x="63" y="0"/>
                      <a:pt x="58" y="0"/>
                      <a:pt x="52" y="0"/>
                    </a:cubicBezTo>
                    <a:moveTo>
                      <a:pt x="52" y="17"/>
                    </a:moveTo>
                    <a:cubicBezTo>
                      <a:pt x="56" y="17"/>
                      <a:pt x="59" y="18"/>
                      <a:pt x="63" y="19"/>
                    </a:cubicBezTo>
                    <a:cubicBezTo>
                      <a:pt x="252" y="80"/>
                      <a:pt x="413" y="202"/>
                      <a:pt x="523" y="362"/>
                    </a:cubicBezTo>
                    <a:cubicBezTo>
                      <a:pt x="539" y="385"/>
                      <a:pt x="522" y="418"/>
                      <a:pt x="494" y="418"/>
                    </a:cubicBezTo>
                    <a:lnTo>
                      <a:pt x="266" y="418"/>
                    </a:lnTo>
                    <a:cubicBezTo>
                      <a:pt x="129" y="418"/>
                      <a:pt x="18" y="306"/>
                      <a:pt x="18" y="169"/>
                    </a:cubicBezTo>
                    <a:lnTo>
                      <a:pt x="18" y="52"/>
                    </a:lnTo>
                    <a:cubicBezTo>
                      <a:pt x="18" y="33"/>
                      <a:pt x="34" y="17"/>
                      <a:pt x="52"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 name="Google Shape;146;p5"/>
              <p:cNvSpPr/>
              <p:nvPr/>
            </p:nvSpPr>
            <p:spPr>
              <a:xfrm>
                <a:off x="6213240" y="1726560"/>
                <a:ext cx="196920" cy="156960"/>
              </a:xfrm>
              <a:custGeom>
                <a:avLst/>
                <a:gdLst/>
                <a:ahLst/>
                <a:cxnLst/>
                <a:rect l="l" t="t" r="r" b="b"/>
                <a:pathLst>
                  <a:path w="547" h="436" extrusionOk="0">
                    <a:moveTo>
                      <a:pt x="494" y="0"/>
                    </a:moveTo>
                    <a:lnTo>
                      <a:pt x="266" y="0"/>
                    </a:lnTo>
                    <a:cubicBezTo>
                      <a:pt x="119" y="0"/>
                      <a:pt x="0" y="119"/>
                      <a:pt x="0" y="266"/>
                    </a:cubicBezTo>
                    <a:lnTo>
                      <a:pt x="0" y="383"/>
                    </a:lnTo>
                    <a:cubicBezTo>
                      <a:pt x="0" y="412"/>
                      <a:pt x="24" y="436"/>
                      <a:pt x="52" y="436"/>
                    </a:cubicBezTo>
                    <a:cubicBezTo>
                      <a:pt x="58" y="436"/>
                      <a:pt x="63" y="435"/>
                      <a:pt x="68" y="433"/>
                    </a:cubicBezTo>
                    <a:cubicBezTo>
                      <a:pt x="257" y="372"/>
                      <a:pt x="424" y="248"/>
                      <a:pt x="537" y="83"/>
                    </a:cubicBezTo>
                    <a:cubicBezTo>
                      <a:pt x="549" y="67"/>
                      <a:pt x="550" y="46"/>
                      <a:pt x="540" y="28"/>
                    </a:cubicBezTo>
                    <a:cubicBezTo>
                      <a:pt x="531" y="11"/>
                      <a:pt x="513" y="0"/>
                      <a:pt x="494" y="0"/>
                    </a:cubicBezTo>
                    <a:moveTo>
                      <a:pt x="494" y="18"/>
                    </a:moveTo>
                    <a:cubicBezTo>
                      <a:pt x="522" y="18"/>
                      <a:pt x="539" y="49"/>
                      <a:pt x="523" y="73"/>
                    </a:cubicBezTo>
                    <a:cubicBezTo>
                      <a:pt x="413" y="233"/>
                      <a:pt x="252" y="356"/>
                      <a:pt x="63" y="416"/>
                    </a:cubicBezTo>
                    <a:cubicBezTo>
                      <a:pt x="59" y="418"/>
                      <a:pt x="56" y="418"/>
                      <a:pt x="52" y="418"/>
                    </a:cubicBezTo>
                    <a:cubicBezTo>
                      <a:pt x="34" y="418"/>
                      <a:pt x="18" y="402"/>
                      <a:pt x="18" y="383"/>
                    </a:cubicBezTo>
                    <a:lnTo>
                      <a:pt x="18" y="266"/>
                    </a:lnTo>
                    <a:cubicBezTo>
                      <a:pt x="18" y="129"/>
                      <a:pt x="129" y="18"/>
                      <a:pt x="266" y="18"/>
                    </a:cubicBezTo>
                    <a:lnTo>
                      <a:pt x="494" y="18"/>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 name="Google Shape;147;p5"/>
              <p:cNvSpPr/>
              <p:nvPr/>
            </p:nvSpPr>
            <p:spPr>
              <a:xfrm>
                <a:off x="6423480" y="1396440"/>
                <a:ext cx="51120" cy="212040"/>
              </a:xfrm>
              <a:custGeom>
                <a:avLst/>
                <a:gdLst/>
                <a:ahLst/>
                <a:cxnLst/>
                <a:rect l="l" t="t" r="r" b="b"/>
                <a:pathLst>
                  <a:path w="142" h="589" extrusionOk="0">
                    <a:moveTo>
                      <a:pt x="72" y="0"/>
                    </a:moveTo>
                    <a:cubicBezTo>
                      <a:pt x="32" y="0"/>
                      <a:pt x="0" y="32"/>
                      <a:pt x="0" y="71"/>
                    </a:cubicBezTo>
                    <a:lnTo>
                      <a:pt x="0" y="518"/>
                    </a:lnTo>
                    <a:cubicBezTo>
                      <a:pt x="0" y="557"/>
                      <a:pt x="32" y="589"/>
                      <a:pt x="72" y="589"/>
                    </a:cubicBezTo>
                    <a:cubicBezTo>
                      <a:pt x="111" y="589"/>
                      <a:pt x="142" y="557"/>
                      <a:pt x="142" y="518"/>
                    </a:cubicBezTo>
                    <a:lnTo>
                      <a:pt x="142" y="71"/>
                    </a:lnTo>
                    <a:cubicBezTo>
                      <a:pt x="142" y="32"/>
                      <a:pt x="111" y="0"/>
                      <a:pt x="72" y="0"/>
                    </a:cubicBezTo>
                    <a:moveTo>
                      <a:pt x="72" y="18"/>
                    </a:moveTo>
                    <a:cubicBezTo>
                      <a:pt x="101" y="18"/>
                      <a:pt x="125" y="42"/>
                      <a:pt x="125" y="71"/>
                    </a:cubicBezTo>
                    <a:lnTo>
                      <a:pt x="125" y="518"/>
                    </a:lnTo>
                    <a:cubicBezTo>
                      <a:pt x="125" y="548"/>
                      <a:pt x="101" y="572"/>
                      <a:pt x="72" y="572"/>
                    </a:cubicBezTo>
                    <a:cubicBezTo>
                      <a:pt x="42" y="572"/>
                      <a:pt x="18" y="548"/>
                      <a:pt x="18" y="518"/>
                    </a:cubicBezTo>
                    <a:lnTo>
                      <a:pt x="18" y="71"/>
                    </a:lnTo>
                    <a:cubicBezTo>
                      <a:pt x="18" y="42"/>
                      <a:pt x="42" y="18"/>
                      <a:pt x="72"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 name="Google Shape;148;p5"/>
              <p:cNvSpPr/>
              <p:nvPr/>
            </p:nvSpPr>
            <p:spPr>
              <a:xfrm>
                <a:off x="5976720" y="1364040"/>
                <a:ext cx="437760" cy="277200"/>
              </a:xfrm>
              <a:custGeom>
                <a:avLst/>
                <a:gdLst/>
                <a:ahLst/>
                <a:cxnLst/>
                <a:rect l="l" t="t" r="r" b="b"/>
                <a:pathLst>
                  <a:path w="1216" h="770" extrusionOk="0">
                    <a:moveTo>
                      <a:pt x="885" y="0"/>
                    </a:moveTo>
                    <a:lnTo>
                      <a:pt x="20" y="0"/>
                    </a:lnTo>
                    <a:lnTo>
                      <a:pt x="0" y="0"/>
                    </a:lnTo>
                    <a:lnTo>
                      <a:pt x="3" y="20"/>
                    </a:lnTo>
                    <a:cubicBezTo>
                      <a:pt x="38" y="262"/>
                      <a:pt x="38" y="507"/>
                      <a:pt x="3" y="750"/>
                    </a:cubicBezTo>
                    <a:lnTo>
                      <a:pt x="0" y="770"/>
                    </a:lnTo>
                    <a:lnTo>
                      <a:pt x="20" y="770"/>
                    </a:lnTo>
                    <a:lnTo>
                      <a:pt x="885" y="770"/>
                    </a:lnTo>
                    <a:cubicBezTo>
                      <a:pt x="1067" y="770"/>
                      <a:pt x="1216" y="621"/>
                      <a:pt x="1216" y="439"/>
                    </a:cubicBezTo>
                    <a:lnTo>
                      <a:pt x="1216" y="330"/>
                    </a:lnTo>
                    <a:cubicBezTo>
                      <a:pt x="1216" y="148"/>
                      <a:pt x="1067" y="0"/>
                      <a:pt x="885" y="0"/>
                    </a:cubicBezTo>
                    <a:moveTo>
                      <a:pt x="885" y="17"/>
                    </a:moveTo>
                    <a:cubicBezTo>
                      <a:pt x="1058" y="17"/>
                      <a:pt x="1198" y="157"/>
                      <a:pt x="1198" y="330"/>
                    </a:cubicBezTo>
                    <a:lnTo>
                      <a:pt x="1198" y="439"/>
                    </a:lnTo>
                    <a:cubicBezTo>
                      <a:pt x="1198" y="612"/>
                      <a:pt x="1058" y="752"/>
                      <a:pt x="885" y="752"/>
                    </a:cubicBezTo>
                    <a:lnTo>
                      <a:pt x="20" y="752"/>
                    </a:lnTo>
                    <a:cubicBezTo>
                      <a:pt x="55" y="508"/>
                      <a:pt x="55" y="261"/>
                      <a:pt x="20" y="17"/>
                    </a:cubicBezTo>
                    <a:lnTo>
                      <a:pt x="885"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 name="Google Shape;149;p5"/>
              <p:cNvSpPr/>
              <p:nvPr/>
            </p:nvSpPr>
            <p:spPr>
              <a:xfrm>
                <a:off x="4660920" y="1137600"/>
                <a:ext cx="1010520" cy="116280"/>
              </a:xfrm>
              <a:custGeom>
                <a:avLst/>
                <a:gdLst/>
                <a:ahLst/>
                <a:cxnLst/>
                <a:rect l="l" t="t" r="r" b="b"/>
                <a:pathLst>
                  <a:path w="2807" h="323" extrusionOk="0">
                    <a:moveTo>
                      <a:pt x="2807" y="0"/>
                    </a:moveTo>
                    <a:lnTo>
                      <a:pt x="2714" y="0"/>
                    </a:lnTo>
                    <a:lnTo>
                      <a:pt x="67" y="0"/>
                    </a:lnTo>
                    <a:lnTo>
                      <a:pt x="0" y="0"/>
                    </a:lnTo>
                    <a:lnTo>
                      <a:pt x="58" y="33"/>
                    </a:lnTo>
                    <a:lnTo>
                      <a:pt x="316" y="179"/>
                    </a:lnTo>
                    <a:cubicBezTo>
                      <a:pt x="482" y="273"/>
                      <a:pt x="670" y="323"/>
                      <a:pt x="861" y="323"/>
                    </a:cubicBezTo>
                    <a:lnTo>
                      <a:pt x="1777" y="323"/>
                    </a:lnTo>
                    <a:cubicBezTo>
                      <a:pt x="1911" y="323"/>
                      <a:pt x="2043" y="298"/>
                      <a:pt x="2169" y="251"/>
                    </a:cubicBezTo>
                    <a:lnTo>
                      <a:pt x="2720" y="34"/>
                    </a:lnTo>
                    <a:lnTo>
                      <a:pt x="2807" y="0"/>
                    </a:lnTo>
                    <a:moveTo>
                      <a:pt x="2714" y="18"/>
                    </a:moveTo>
                    <a:lnTo>
                      <a:pt x="2163" y="234"/>
                    </a:lnTo>
                    <a:cubicBezTo>
                      <a:pt x="2040" y="281"/>
                      <a:pt x="1909" y="305"/>
                      <a:pt x="1777" y="305"/>
                    </a:cubicBezTo>
                    <a:lnTo>
                      <a:pt x="861" y="305"/>
                    </a:lnTo>
                    <a:cubicBezTo>
                      <a:pt x="673" y="305"/>
                      <a:pt x="488" y="256"/>
                      <a:pt x="325" y="164"/>
                    </a:cubicBezTo>
                    <a:lnTo>
                      <a:pt x="67" y="18"/>
                    </a:lnTo>
                    <a:lnTo>
                      <a:pt x="2714" y="18"/>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 name="Google Shape;150;p5"/>
              <p:cNvSpPr/>
              <p:nvPr/>
            </p:nvSpPr>
            <p:spPr>
              <a:xfrm>
                <a:off x="4660920" y="1751400"/>
                <a:ext cx="1010520" cy="115920"/>
              </a:xfrm>
              <a:custGeom>
                <a:avLst/>
                <a:gdLst/>
                <a:ahLst/>
                <a:cxnLst/>
                <a:rect l="l" t="t" r="r" b="b"/>
                <a:pathLst>
                  <a:path w="2807" h="322" extrusionOk="0">
                    <a:moveTo>
                      <a:pt x="1777" y="0"/>
                    </a:moveTo>
                    <a:lnTo>
                      <a:pt x="861" y="0"/>
                    </a:lnTo>
                    <a:cubicBezTo>
                      <a:pt x="670" y="0"/>
                      <a:pt x="482" y="49"/>
                      <a:pt x="316" y="143"/>
                    </a:cubicBezTo>
                    <a:lnTo>
                      <a:pt x="58" y="289"/>
                    </a:lnTo>
                    <a:lnTo>
                      <a:pt x="0" y="322"/>
                    </a:lnTo>
                    <a:lnTo>
                      <a:pt x="67" y="322"/>
                    </a:lnTo>
                    <a:lnTo>
                      <a:pt x="2714" y="322"/>
                    </a:lnTo>
                    <a:lnTo>
                      <a:pt x="2807" y="322"/>
                    </a:lnTo>
                    <a:lnTo>
                      <a:pt x="2720" y="288"/>
                    </a:lnTo>
                    <a:lnTo>
                      <a:pt x="2169" y="71"/>
                    </a:lnTo>
                    <a:cubicBezTo>
                      <a:pt x="2043" y="24"/>
                      <a:pt x="1911" y="0"/>
                      <a:pt x="1777" y="0"/>
                    </a:cubicBezTo>
                    <a:moveTo>
                      <a:pt x="1777" y="17"/>
                    </a:moveTo>
                    <a:cubicBezTo>
                      <a:pt x="1909" y="17"/>
                      <a:pt x="2040" y="41"/>
                      <a:pt x="2163" y="88"/>
                    </a:cubicBezTo>
                    <a:lnTo>
                      <a:pt x="2714" y="304"/>
                    </a:lnTo>
                    <a:lnTo>
                      <a:pt x="67" y="304"/>
                    </a:lnTo>
                    <a:lnTo>
                      <a:pt x="325" y="158"/>
                    </a:lnTo>
                    <a:cubicBezTo>
                      <a:pt x="488" y="66"/>
                      <a:pt x="673" y="17"/>
                      <a:pt x="861" y="17"/>
                    </a:cubicBezTo>
                    <a:lnTo>
                      <a:pt x="1777"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1" name="Google Shape;151;p5"/>
              <p:cNvSpPr/>
              <p:nvPr/>
            </p:nvSpPr>
            <p:spPr>
              <a:xfrm>
                <a:off x="5585040" y="1137960"/>
                <a:ext cx="389160" cy="729360"/>
              </a:xfrm>
              <a:custGeom>
                <a:avLst/>
                <a:gdLst/>
                <a:ahLst/>
                <a:cxnLst/>
                <a:rect l="l" t="t" r="r" b="b"/>
                <a:pathLst>
                  <a:path w="1081" h="2026" extrusionOk="0">
                    <a:moveTo>
                      <a:pt x="748" y="0"/>
                    </a:moveTo>
                    <a:lnTo>
                      <a:pt x="748" y="0"/>
                    </a:lnTo>
                    <a:cubicBezTo>
                      <a:pt x="725" y="0"/>
                      <a:pt x="701" y="3"/>
                      <a:pt x="679" y="10"/>
                    </a:cubicBezTo>
                    <a:lnTo>
                      <a:pt x="167" y="159"/>
                    </a:lnTo>
                    <a:cubicBezTo>
                      <a:pt x="62" y="190"/>
                      <a:pt x="-8" y="292"/>
                      <a:pt x="1" y="402"/>
                    </a:cubicBezTo>
                    <a:lnTo>
                      <a:pt x="40" y="845"/>
                    </a:lnTo>
                    <a:cubicBezTo>
                      <a:pt x="50" y="956"/>
                      <a:pt x="50" y="1069"/>
                      <a:pt x="40" y="1180"/>
                    </a:cubicBezTo>
                    <a:lnTo>
                      <a:pt x="1" y="1624"/>
                    </a:lnTo>
                    <a:cubicBezTo>
                      <a:pt x="-8" y="1733"/>
                      <a:pt x="62" y="1835"/>
                      <a:pt x="167" y="1866"/>
                    </a:cubicBezTo>
                    <a:lnTo>
                      <a:pt x="679" y="2016"/>
                    </a:lnTo>
                    <a:cubicBezTo>
                      <a:pt x="701" y="2022"/>
                      <a:pt x="725" y="2026"/>
                      <a:pt x="748" y="2026"/>
                    </a:cubicBezTo>
                    <a:cubicBezTo>
                      <a:pt x="867" y="2026"/>
                      <a:pt x="970" y="1937"/>
                      <a:pt x="989" y="1819"/>
                    </a:cubicBezTo>
                    <a:lnTo>
                      <a:pt x="1052" y="1405"/>
                    </a:lnTo>
                    <a:lnTo>
                      <a:pt x="1053" y="1394"/>
                    </a:lnTo>
                    <a:lnTo>
                      <a:pt x="1055" y="1383"/>
                    </a:lnTo>
                    <a:cubicBezTo>
                      <a:pt x="1090" y="1137"/>
                      <a:pt x="1090" y="888"/>
                      <a:pt x="1055" y="643"/>
                    </a:cubicBezTo>
                    <a:lnTo>
                      <a:pt x="1053" y="631"/>
                    </a:lnTo>
                    <a:lnTo>
                      <a:pt x="1052" y="620"/>
                    </a:lnTo>
                    <a:lnTo>
                      <a:pt x="989" y="206"/>
                    </a:lnTo>
                    <a:cubicBezTo>
                      <a:pt x="970" y="89"/>
                      <a:pt x="867" y="0"/>
                      <a:pt x="748" y="0"/>
                    </a:cubicBezTo>
                    <a:moveTo>
                      <a:pt x="748" y="17"/>
                    </a:moveTo>
                    <a:cubicBezTo>
                      <a:pt x="856" y="17"/>
                      <a:pt x="954" y="96"/>
                      <a:pt x="971" y="209"/>
                    </a:cubicBezTo>
                    <a:lnTo>
                      <a:pt x="1034" y="623"/>
                    </a:lnTo>
                    <a:cubicBezTo>
                      <a:pt x="1035" y="630"/>
                      <a:pt x="1036" y="638"/>
                      <a:pt x="1037" y="645"/>
                    </a:cubicBezTo>
                    <a:cubicBezTo>
                      <a:pt x="1073" y="889"/>
                      <a:pt x="1073" y="1136"/>
                      <a:pt x="1037" y="1380"/>
                    </a:cubicBezTo>
                    <a:cubicBezTo>
                      <a:pt x="1036" y="1387"/>
                      <a:pt x="1035" y="1395"/>
                      <a:pt x="1034" y="1403"/>
                    </a:cubicBezTo>
                    <a:lnTo>
                      <a:pt x="971" y="1816"/>
                    </a:lnTo>
                    <a:cubicBezTo>
                      <a:pt x="954" y="1929"/>
                      <a:pt x="856" y="2008"/>
                      <a:pt x="748" y="2008"/>
                    </a:cubicBezTo>
                    <a:cubicBezTo>
                      <a:pt x="727" y="2008"/>
                      <a:pt x="705" y="2005"/>
                      <a:pt x="684" y="1999"/>
                    </a:cubicBezTo>
                    <a:lnTo>
                      <a:pt x="172" y="1849"/>
                    </a:lnTo>
                    <a:cubicBezTo>
                      <a:pt x="74" y="1821"/>
                      <a:pt x="10" y="1727"/>
                      <a:pt x="19" y="1625"/>
                    </a:cubicBezTo>
                    <a:lnTo>
                      <a:pt x="57" y="1181"/>
                    </a:lnTo>
                    <a:cubicBezTo>
                      <a:pt x="67" y="1069"/>
                      <a:pt x="67" y="956"/>
                      <a:pt x="57" y="844"/>
                    </a:cubicBezTo>
                    <a:lnTo>
                      <a:pt x="19" y="400"/>
                    </a:lnTo>
                    <a:cubicBezTo>
                      <a:pt x="10" y="298"/>
                      <a:pt x="74" y="205"/>
                      <a:pt x="172" y="176"/>
                    </a:cubicBezTo>
                    <a:lnTo>
                      <a:pt x="684" y="26"/>
                    </a:lnTo>
                    <a:cubicBezTo>
                      <a:pt x="705" y="20"/>
                      <a:pt x="727" y="17"/>
                      <a:pt x="748"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2" name="Google Shape;152;p5"/>
              <p:cNvSpPr/>
              <p:nvPr/>
            </p:nvSpPr>
            <p:spPr>
              <a:xfrm>
                <a:off x="4477680" y="1137960"/>
                <a:ext cx="258840" cy="729360"/>
              </a:xfrm>
              <a:custGeom>
                <a:avLst/>
                <a:gdLst/>
                <a:ahLst/>
                <a:cxnLst/>
                <a:rect l="l" t="t" r="r" b="b"/>
                <a:pathLst>
                  <a:path w="719" h="2026" extrusionOk="0">
                    <a:moveTo>
                      <a:pt x="224" y="0"/>
                    </a:moveTo>
                    <a:lnTo>
                      <a:pt x="224" y="0"/>
                    </a:lnTo>
                    <a:cubicBezTo>
                      <a:pt x="141" y="0"/>
                      <a:pt x="72" y="87"/>
                      <a:pt x="60" y="207"/>
                    </a:cubicBezTo>
                    <a:lnTo>
                      <a:pt x="19" y="621"/>
                    </a:lnTo>
                    <a:cubicBezTo>
                      <a:pt x="-7" y="881"/>
                      <a:pt x="-7" y="1144"/>
                      <a:pt x="19" y="1404"/>
                    </a:cubicBezTo>
                    <a:lnTo>
                      <a:pt x="60" y="1818"/>
                    </a:lnTo>
                    <a:cubicBezTo>
                      <a:pt x="72" y="1938"/>
                      <a:pt x="141" y="2026"/>
                      <a:pt x="224" y="2026"/>
                    </a:cubicBezTo>
                    <a:cubicBezTo>
                      <a:pt x="240" y="2026"/>
                      <a:pt x="257" y="2022"/>
                      <a:pt x="273" y="2015"/>
                    </a:cubicBezTo>
                    <a:lnTo>
                      <a:pt x="607" y="1865"/>
                    </a:lnTo>
                    <a:cubicBezTo>
                      <a:pt x="679" y="1833"/>
                      <a:pt x="724" y="1734"/>
                      <a:pt x="718" y="1624"/>
                    </a:cubicBezTo>
                    <a:lnTo>
                      <a:pt x="693" y="1180"/>
                    </a:lnTo>
                    <a:cubicBezTo>
                      <a:pt x="687" y="1069"/>
                      <a:pt x="687" y="956"/>
                      <a:pt x="693" y="845"/>
                    </a:cubicBezTo>
                    <a:lnTo>
                      <a:pt x="718" y="401"/>
                    </a:lnTo>
                    <a:cubicBezTo>
                      <a:pt x="724" y="291"/>
                      <a:pt x="679" y="192"/>
                      <a:pt x="607" y="160"/>
                    </a:cubicBezTo>
                    <a:lnTo>
                      <a:pt x="273" y="10"/>
                    </a:lnTo>
                    <a:cubicBezTo>
                      <a:pt x="257" y="3"/>
                      <a:pt x="240" y="0"/>
                      <a:pt x="224" y="0"/>
                    </a:cubicBezTo>
                    <a:moveTo>
                      <a:pt x="224" y="17"/>
                    </a:moveTo>
                    <a:cubicBezTo>
                      <a:pt x="238" y="17"/>
                      <a:pt x="252" y="20"/>
                      <a:pt x="266" y="26"/>
                    </a:cubicBezTo>
                    <a:lnTo>
                      <a:pt x="600" y="176"/>
                    </a:lnTo>
                    <a:cubicBezTo>
                      <a:pt x="664" y="205"/>
                      <a:pt x="706" y="298"/>
                      <a:pt x="700" y="400"/>
                    </a:cubicBezTo>
                    <a:lnTo>
                      <a:pt x="675" y="844"/>
                    </a:lnTo>
                    <a:cubicBezTo>
                      <a:pt x="669" y="956"/>
                      <a:pt x="669" y="1069"/>
                      <a:pt x="675" y="1181"/>
                    </a:cubicBezTo>
                    <a:lnTo>
                      <a:pt x="700" y="1625"/>
                    </a:lnTo>
                    <a:cubicBezTo>
                      <a:pt x="706" y="1727"/>
                      <a:pt x="664" y="1821"/>
                      <a:pt x="600" y="1849"/>
                    </a:cubicBezTo>
                    <a:lnTo>
                      <a:pt x="266" y="1999"/>
                    </a:lnTo>
                    <a:cubicBezTo>
                      <a:pt x="252" y="2005"/>
                      <a:pt x="238" y="2008"/>
                      <a:pt x="224" y="2008"/>
                    </a:cubicBezTo>
                    <a:cubicBezTo>
                      <a:pt x="153" y="2008"/>
                      <a:pt x="89" y="1929"/>
                      <a:pt x="78" y="1816"/>
                    </a:cubicBezTo>
                    <a:lnTo>
                      <a:pt x="36" y="1403"/>
                    </a:lnTo>
                    <a:cubicBezTo>
                      <a:pt x="11" y="1144"/>
                      <a:pt x="11" y="881"/>
                      <a:pt x="36" y="623"/>
                    </a:cubicBezTo>
                    <a:lnTo>
                      <a:pt x="78" y="209"/>
                    </a:lnTo>
                    <a:cubicBezTo>
                      <a:pt x="89" y="96"/>
                      <a:pt x="153" y="17"/>
                      <a:pt x="224"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3" name="Google Shape;153;p5"/>
              <p:cNvSpPr/>
              <p:nvPr/>
            </p:nvSpPr>
            <p:spPr>
              <a:xfrm>
                <a:off x="4231800" y="1063440"/>
                <a:ext cx="2285280" cy="878040"/>
              </a:xfrm>
              <a:custGeom>
                <a:avLst/>
                <a:gdLst/>
                <a:ahLst/>
                <a:cxnLst/>
                <a:rect l="l" t="t" r="r" b="b"/>
                <a:pathLst>
                  <a:path w="6348" h="2439" extrusionOk="0">
                    <a:moveTo>
                      <a:pt x="5640" y="0"/>
                    </a:moveTo>
                    <a:lnTo>
                      <a:pt x="453" y="0"/>
                    </a:lnTo>
                    <a:cubicBezTo>
                      <a:pt x="203" y="0"/>
                      <a:pt x="0" y="203"/>
                      <a:pt x="0" y="453"/>
                    </a:cubicBezTo>
                    <a:lnTo>
                      <a:pt x="0" y="1987"/>
                    </a:lnTo>
                    <a:cubicBezTo>
                      <a:pt x="0" y="2236"/>
                      <a:pt x="203" y="2439"/>
                      <a:pt x="453" y="2439"/>
                    </a:cubicBezTo>
                    <a:lnTo>
                      <a:pt x="5640" y="2439"/>
                    </a:lnTo>
                    <a:cubicBezTo>
                      <a:pt x="6030" y="2439"/>
                      <a:pt x="6348" y="2121"/>
                      <a:pt x="6348" y="1731"/>
                    </a:cubicBezTo>
                    <a:lnTo>
                      <a:pt x="6348" y="708"/>
                    </a:lnTo>
                    <a:cubicBezTo>
                      <a:pt x="6348" y="318"/>
                      <a:pt x="6030" y="0"/>
                      <a:pt x="5640" y="0"/>
                    </a:cubicBezTo>
                    <a:moveTo>
                      <a:pt x="5640" y="18"/>
                    </a:moveTo>
                    <a:cubicBezTo>
                      <a:pt x="6021" y="18"/>
                      <a:pt x="6330" y="328"/>
                      <a:pt x="6330" y="708"/>
                    </a:cubicBezTo>
                    <a:lnTo>
                      <a:pt x="6330" y="1731"/>
                    </a:lnTo>
                    <a:cubicBezTo>
                      <a:pt x="6330" y="2112"/>
                      <a:pt x="6021" y="2421"/>
                      <a:pt x="5640" y="2421"/>
                    </a:cubicBezTo>
                    <a:lnTo>
                      <a:pt x="453" y="2421"/>
                    </a:lnTo>
                    <a:cubicBezTo>
                      <a:pt x="213" y="2421"/>
                      <a:pt x="18" y="2226"/>
                      <a:pt x="18" y="1987"/>
                    </a:cubicBezTo>
                    <a:lnTo>
                      <a:pt x="18" y="453"/>
                    </a:lnTo>
                    <a:cubicBezTo>
                      <a:pt x="18" y="213"/>
                      <a:pt x="213" y="18"/>
                      <a:pt x="453" y="18"/>
                    </a:cubicBezTo>
                    <a:lnTo>
                      <a:pt x="5640" y="18"/>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54" name="Google Shape;154;p5"/>
            <p:cNvGrpSpPr/>
            <p:nvPr/>
          </p:nvGrpSpPr>
          <p:grpSpPr>
            <a:xfrm rot="1918207">
              <a:off x="6947687" y="-191249"/>
              <a:ext cx="1968145" cy="1090727"/>
              <a:chOff x="4231800" y="869400"/>
              <a:chExt cx="2285280" cy="1266480"/>
            </a:xfrm>
          </p:grpSpPr>
          <p:sp>
            <p:nvSpPr>
              <p:cNvPr id="155" name="Google Shape;155;p5"/>
              <p:cNvSpPr/>
              <p:nvPr/>
            </p:nvSpPr>
            <p:spPr>
              <a:xfrm>
                <a:off x="4301280" y="1719720"/>
                <a:ext cx="158040" cy="158040"/>
              </a:xfrm>
              <a:custGeom>
                <a:avLst/>
                <a:gdLst/>
                <a:ahLst/>
                <a:cxnLst/>
                <a:rect l="l" t="t" r="r" b="b"/>
                <a:pathLst>
                  <a:path w="439" h="439" extrusionOk="0">
                    <a:moveTo>
                      <a:pt x="37" y="0"/>
                    </a:moveTo>
                    <a:lnTo>
                      <a:pt x="37" y="0"/>
                    </a:lnTo>
                    <a:cubicBezTo>
                      <a:pt x="16" y="0"/>
                      <a:pt x="0" y="17"/>
                      <a:pt x="0" y="37"/>
                    </a:cubicBezTo>
                    <a:cubicBezTo>
                      <a:pt x="0" y="259"/>
                      <a:pt x="180" y="439"/>
                      <a:pt x="402" y="439"/>
                    </a:cubicBezTo>
                    <a:cubicBezTo>
                      <a:pt x="422" y="439"/>
                      <a:pt x="439" y="422"/>
                      <a:pt x="439" y="402"/>
                    </a:cubicBezTo>
                    <a:cubicBezTo>
                      <a:pt x="439" y="392"/>
                      <a:pt x="435" y="383"/>
                      <a:pt x="428" y="376"/>
                    </a:cubicBezTo>
                    <a:lnTo>
                      <a:pt x="63" y="11"/>
                    </a:lnTo>
                    <a:cubicBezTo>
                      <a:pt x="56" y="4"/>
                      <a:pt x="47" y="0"/>
                      <a:pt x="37" y="0"/>
                    </a:cubicBezTo>
                    <a:moveTo>
                      <a:pt x="37" y="18"/>
                    </a:moveTo>
                    <a:cubicBezTo>
                      <a:pt x="42" y="18"/>
                      <a:pt x="47" y="19"/>
                      <a:pt x="51" y="23"/>
                    </a:cubicBezTo>
                    <a:lnTo>
                      <a:pt x="416" y="388"/>
                    </a:lnTo>
                    <a:cubicBezTo>
                      <a:pt x="419" y="392"/>
                      <a:pt x="421" y="397"/>
                      <a:pt x="421" y="402"/>
                    </a:cubicBezTo>
                    <a:cubicBezTo>
                      <a:pt x="421" y="412"/>
                      <a:pt x="414" y="422"/>
                      <a:pt x="402" y="422"/>
                    </a:cubicBezTo>
                    <a:cubicBezTo>
                      <a:pt x="189" y="422"/>
                      <a:pt x="17" y="249"/>
                      <a:pt x="17" y="37"/>
                    </a:cubicBezTo>
                    <a:cubicBezTo>
                      <a:pt x="17" y="25"/>
                      <a:pt x="27" y="18"/>
                      <a:pt x="37" y="18"/>
                    </a:cubicBez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6" name="Google Shape;156;p5"/>
              <p:cNvSpPr/>
              <p:nvPr/>
            </p:nvSpPr>
            <p:spPr>
              <a:xfrm>
                <a:off x="4301280" y="1127160"/>
                <a:ext cx="158040" cy="158040"/>
              </a:xfrm>
              <a:custGeom>
                <a:avLst/>
                <a:gdLst/>
                <a:ahLst/>
                <a:cxnLst/>
                <a:rect l="l" t="t" r="r" b="b"/>
                <a:pathLst>
                  <a:path w="439" h="439" extrusionOk="0">
                    <a:moveTo>
                      <a:pt x="402" y="0"/>
                    </a:moveTo>
                    <a:cubicBezTo>
                      <a:pt x="180" y="0"/>
                      <a:pt x="0" y="180"/>
                      <a:pt x="0" y="402"/>
                    </a:cubicBezTo>
                    <a:cubicBezTo>
                      <a:pt x="0" y="423"/>
                      <a:pt x="16" y="439"/>
                      <a:pt x="37" y="439"/>
                    </a:cubicBezTo>
                    <a:cubicBezTo>
                      <a:pt x="47" y="439"/>
                      <a:pt x="56" y="435"/>
                      <a:pt x="63" y="429"/>
                    </a:cubicBezTo>
                    <a:lnTo>
                      <a:pt x="428" y="64"/>
                    </a:lnTo>
                    <a:cubicBezTo>
                      <a:pt x="435" y="57"/>
                      <a:pt x="439" y="47"/>
                      <a:pt x="439" y="37"/>
                    </a:cubicBezTo>
                    <a:cubicBezTo>
                      <a:pt x="439" y="17"/>
                      <a:pt x="422" y="0"/>
                      <a:pt x="402" y="0"/>
                    </a:cubicBezTo>
                    <a:moveTo>
                      <a:pt x="402" y="18"/>
                    </a:moveTo>
                    <a:cubicBezTo>
                      <a:pt x="414" y="18"/>
                      <a:pt x="421" y="28"/>
                      <a:pt x="421" y="37"/>
                    </a:cubicBezTo>
                    <a:cubicBezTo>
                      <a:pt x="421" y="42"/>
                      <a:pt x="420" y="47"/>
                      <a:pt x="416" y="51"/>
                    </a:cubicBezTo>
                    <a:lnTo>
                      <a:pt x="51" y="416"/>
                    </a:lnTo>
                    <a:cubicBezTo>
                      <a:pt x="47" y="420"/>
                      <a:pt x="42" y="422"/>
                      <a:pt x="37" y="422"/>
                    </a:cubicBezTo>
                    <a:cubicBezTo>
                      <a:pt x="27" y="422"/>
                      <a:pt x="17" y="414"/>
                      <a:pt x="17" y="402"/>
                    </a:cubicBezTo>
                    <a:cubicBezTo>
                      <a:pt x="17" y="190"/>
                      <a:pt x="189" y="18"/>
                      <a:pt x="402" y="18"/>
                    </a:cubicBez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 name="Google Shape;157;p5"/>
              <p:cNvSpPr/>
              <p:nvPr/>
            </p:nvSpPr>
            <p:spPr>
              <a:xfrm>
                <a:off x="5786280" y="1947960"/>
                <a:ext cx="140760" cy="187920"/>
              </a:xfrm>
              <a:custGeom>
                <a:avLst/>
                <a:gdLst/>
                <a:ahLst/>
                <a:cxnLst/>
                <a:rect l="l" t="t" r="r" b="b"/>
                <a:pathLst>
                  <a:path w="391" h="522" extrusionOk="0">
                    <a:moveTo>
                      <a:pt x="391" y="0"/>
                    </a:moveTo>
                    <a:lnTo>
                      <a:pt x="373" y="0"/>
                    </a:lnTo>
                    <a:lnTo>
                      <a:pt x="18" y="0"/>
                    </a:lnTo>
                    <a:lnTo>
                      <a:pt x="0" y="0"/>
                    </a:lnTo>
                    <a:lnTo>
                      <a:pt x="0" y="17"/>
                    </a:lnTo>
                    <a:lnTo>
                      <a:pt x="0" y="412"/>
                    </a:lnTo>
                    <a:cubicBezTo>
                      <a:pt x="0" y="441"/>
                      <a:pt x="12" y="469"/>
                      <a:pt x="32" y="490"/>
                    </a:cubicBezTo>
                    <a:cubicBezTo>
                      <a:pt x="53" y="510"/>
                      <a:pt x="81" y="522"/>
                      <a:pt x="109" y="522"/>
                    </a:cubicBezTo>
                    <a:cubicBezTo>
                      <a:pt x="149" y="522"/>
                      <a:pt x="185" y="501"/>
                      <a:pt x="204" y="467"/>
                    </a:cubicBezTo>
                    <a:lnTo>
                      <a:pt x="329" y="248"/>
                    </a:lnTo>
                    <a:cubicBezTo>
                      <a:pt x="369" y="177"/>
                      <a:pt x="391" y="98"/>
                      <a:pt x="391" y="17"/>
                    </a:cubicBezTo>
                    <a:lnTo>
                      <a:pt x="391" y="0"/>
                    </a:lnTo>
                    <a:moveTo>
                      <a:pt x="373" y="17"/>
                    </a:moveTo>
                    <a:cubicBezTo>
                      <a:pt x="373" y="95"/>
                      <a:pt x="353" y="171"/>
                      <a:pt x="314" y="239"/>
                    </a:cubicBezTo>
                    <a:lnTo>
                      <a:pt x="189" y="458"/>
                    </a:lnTo>
                    <a:cubicBezTo>
                      <a:pt x="173" y="486"/>
                      <a:pt x="142" y="504"/>
                      <a:pt x="109" y="504"/>
                    </a:cubicBezTo>
                    <a:cubicBezTo>
                      <a:pt x="84" y="504"/>
                      <a:pt x="61" y="494"/>
                      <a:pt x="45" y="477"/>
                    </a:cubicBezTo>
                    <a:cubicBezTo>
                      <a:pt x="28" y="461"/>
                      <a:pt x="18" y="437"/>
                      <a:pt x="18" y="412"/>
                    </a:cubicBezTo>
                    <a:lnTo>
                      <a:pt x="18" y="17"/>
                    </a:lnTo>
                    <a:lnTo>
                      <a:pt x="373" y="17"/>
                    </a:ln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8" name="Google Shape;158;p5"/>
              <p:cNvSpPr/>
              <p:nvPr/>
            </p:nvSpPr>
            <p:spPr>
              <a:xfrm>
                <a:off x="5786280" y="869400"/>
                <a:ext cx="140760" cy="187920"/>
              </a:xfrm>
              <a:custGeom>
                <a:avLst/>
                <a:gdLst/>
                <a:ahLst/>
                <a:cxnLst/>
                <a:rect l="l" t="t" r="r" b="b"/>
                <a:pathLst>
                  <a:path w="391" h="522" extrusionOk="0">
                    <a:moveTo>
                      <a:pt x="109" y="0"/>
                    </a:moveTo>
                    <a:cubicBezTo>
                      <a:pt x="81" y="0"/>
                      <a:pt x="53" y="11"/>
                      <a:pt x="32" y="31"/>
                    </a:cubicBezTo>
                    <a:cubicBezTo>
                      <a:pt x="11" y="52"/>
                      <a:pt x="0" y="80"/>
                      <a:pt x="0" y="109"/>
                    </a:cubicBezTo>
                    <a:lnTo>
                      <a:pt x="0" y="504"/>
                    </a:lnTo>
                    <a:lnTo>
                      <a:pt x="0" y="522"/>
                    </a:lnTo>
                    <a:lnTo>
                      <a:pt x="18" y="522"/>
                    </a:lnTo>
                    <a:lnTo>
                      <a:pt x="373" y="522"/>
                    </a:lnTo>
                    <a:lnTo>
                      <a:pt x="391" y="522"/>
                    </a:lnTo>
                    <a:lnTo>
                      <a:pt x="391" y="504"/>
                    </a:lnTo>
                    <a:cubicBezTo>
                      <a:pt x="391" y="424"/>
                      <a:pt x="369" y="344"/>
                      <a:pt x="329" y="274"/>
                    </a:cubicBezTo>
                    <a:lnTo>
                      <a:pt x="204" y="55"/>
                    </a:lnTo>
                    <a:cubicBezTo>
                      <a:pt x="185" y="21"/>
                      <a:pt x="149" y="0"/>
                      <a:pt x="109" y="0"/>
                    </a:cubicBezTo>
                    <a:moveTo>
                      <a:pt x="109" y="17"/>
                    </a:moveTo>
                    <a:cubicBezTo>
                      <a:pt x="142" y="17"/>
                      <a:pt x="173" y="35"/>
                      <a:pt x="189" y="63"/>
                    </a:cubicBezTo>
                    <a:lnTo>
                      <a:pt x="314" y="282"/>
                    </a:lnTo>
                    <a:cubicBezTo>
                      <a:pt x="353" y="350"/>
                      <a:pt x="373" y="426"/>
                      <a:pt x="373" y="504"/>
                    </a:cubicBezTo>
                    <a:lnTo>
                      <a:pt x="18" y="504"/>
                    </a:lnTo>
                    <a:lnTo>
                      <a:pt x="18" y="109"/>
                    </a:lnTo>
                    <a:cubicBezTo>
                      <a:pt x="18" y="83"/>
                      <a:pt x="28" y="61"/>
                      <a:pt x="45" y="44"/>
                    </a:cubicBezTo>
                    <a:cubicBezTo>
                      <a:pt x="61" y="27"/>
                      <a:pt x="84" y="17"/>
                      <a:pt x="109" y="17"/>
                    </a:cubicBez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9" name="Google Shape;159;p5"/>
              <p:cNvSpPr/>
              <p:nvPr/>
            </p:nvSpPr>
            <p:spPr>
              <a:xfrm>
                <a:off x="6213240" y="1121760"/>
                <a:ext cx="196920" cy="156600"/>
              </a:xfrm>
              <a:custGeom>
                <a:avLst/>
                <a:gdLst/>
                <a:ahLst/>
                <a:cxnLst/>
                <a:rect l="l" t="t" r="r" b="b"/>
                <a:pathLst>
                  <a:path w="547" h="435" extrusionOk="0">
                    <a:moveTo>
                      <a:pt x="52" y="0"/>
                    </a:moveTo>
                    <a:lnTo>
                      <a:pt x="52" y="0"/>
                    </a:lnTo>
                    <a:cubicBezTo>
                      <a:pt x="24" y="0"/>
                      <a:pt x="0" y="23"/>
                      <a:pt x="0" y="52"/>
                    </a:cubicBezTo>
                    <a:lnTo>
                      <a:pt x="0" y="169"/>
                    </a:lnTo>
                    <a:cubicBezTo>
                      <a:pt x="0" y="316"/>
                      <a:pt x="119" y="435"/>
                      <a:pt x="266" y="435"/>
                    </a:cubicBezTo>
                    <a:lnTo>
                      <a:pt x="494" y="435"/>
                    </a:lnTo>
                    <a:cubicBezTo>
                      <a:pt x="513" y="435"/>
                      <a:pt x="531" y="424"/>
                      <a:pt x="540" y="407"/>
                    </a:cubicBezTo>
                    <a:cubicBezTo>
                      <a:pt x="550" y="389"/>
                      <a:pt x="549" y="368"/>
                      <a:pt x="538" y="352"/>
                    </a:cubicBezTo>
                    <a:cubicBezTo>
                      <a:pt x="424" y="187"/>
                      <a:pt x="258" y="63"/>
                      <a:pt x="68" y="2"/>
                    </a:cubicBezTo>
                    <a:cubicBezTo>
                      <a:pt x="63" y="0"/>
                      <a:pt x="58" y="0"/>
                      <a:pt x="52" y="0"/>
                    </a:cubicBezTo>
                    <a:moveTo>
                      <a:pt x="52" y="17"/>
                    </a:moveTo>
                    <a:cubicBezTo>
                      <a:pt x="56" y="17"/>
                      <a:pt x="59" y="18"/>
                      <a:pt x="63" y="19"/>
                    </a:cubicBezTo>
                    <a:cubicBezTo>
                      <a:pt x="252" y="80"/>
                      <a:pt x="413" y="202"/>
                      <a:pt x="523" y="362"/>
                    </a:cubicBezTo>
                    <a:cubicBezTo>
                      <a:pt x="539" y="385"/>
                      <a:pt x="522" y="418"/>
                      <a:pt x="494" y="418"/>
                    </a:cubicBezTo>
                    <a:lnTo>
                      <a:pt x="266" y="418"/>
                    </a:lnTo>
                    <a:cubicBezTo>
                      <a:pt x="129" y="418"/>
                      <a:pt x="18" y="306"/>
                      <a:pt x="18" y="169"/>
                    </a:cubicBezTo>
                    <a:lnTo>
                      <a:pt x="18" y="52"/>
                    </a:lnTo>
                    <a:cubicBezTo>
                      <a:pt x="18" y="33"/>
                      <a:pt x="34" y="17"/>
                      <a:pt x="52" y="17"/>
                    </a:cubicBez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0" name="Google Shape;160;p5"/>
              <p:cNvSpPr/>
              <p:nvPr/>
            </p:nvSpPr>
            <p:spPr>
              <a:xfrm>
                <a:off x="6213240" y="1726560"/>
                <a:ext cx="196920" cy="156960"/>
              </a:xfrm>
              <a:custGeom>
                <a:avLst/>
                <a:gdLst/>
                <a:ahLst/>
                <a:cxnLst/>
                <a:rect l="l" t="t" r="r" b="b"/>
                <a:pathLst>
                  <a:path w="547" h="436" extrusionOk="0">
                    <a:moveTo>
                      <a:pt x="494" y="0"/>
                    </a:moveTo>
                    <a:lnTo>
                      <a:pt x="266" y="0"/>
                    </a:lnTo>
                    <a:cubicBezTo>
                      <a:pt x="119" y="0"/>
                      <a:pt x="0" y="119"/>
                      <a:pt x="0" y="266"/>
                    </a:cubicBezTo>
                    <a:lnTo>
                      <a:pt x="0" y="383"/>
                    </a:lnTo>
                    <a:cubicBezTo>
                      <a:pt x="0" y="412"/>
                      <a:pt x="24" y="436"/>
                      <a:pt x="52" y="436"/>
                    </a:cubicBezTo>
                    <a:cubicBezTo>
                      <a:pt x="58" y="436"/>
                      <a:pt x="63" y="435"/>
                      <a:pt x="68" y="433"/>
                    </a:cubicBezTo>
                    <a:cubicBezTo>
                      <a:pt x="257" y="372"/>
                      <a:pt x="424" y="248"/>
                      <a:pt x="537" y="83"/>
                    </a:cubicBezTo>
                    <a:cubicBezTo>
                      <a:pt x="549" y="67"/>
                      <a:pt x="550" y="46"/>
                      <a:pt x="540" y="28"/>
                    </a:cubicBezTo>
                    <a:cubicBezTo>
                      <a:pt x="531" y="11"/>
                      <a:pt x="513" y="0"/>
                      <a:pt x="494" y="0"/>
                    </a:cubicBezTo>
                    <a:moveTo>
                      <a:pt x="494" y="18"/>
                    </a:moveTo>
                    <a:cubicBezTo>
                      <a:pt x="522" y="18"/>
                      <a:pt x="539" y="49"/>
                      <a:pt x="523" y="73"/>
                    </a:cubicBezTo>
                    <a:cubicBezTo>
                      <a:pt x="413" y="233"/>
                      <a:pt x="252" y="356"/>
                      <a:pt x="63" y="416"/>
                    </a:cubicBezTo>
                    <a:cubicBezTo>
                      <a:pt x="59" y="418"/>
                      <a:pt x="56" y="418"/>
                      <a:pt x="52" y="418"/>
                    </a:cubicBezTo>
                    <a:cubicBezTo>
                      <a:pt x="34" y="418"/>
                      <a:pt x="18" y="402"/>
                      <a:pt x="18" y="383"/>
                    </a:cubicBezTo>
                    <a:lnTo>
                      <a:pt x="18" y="266"/>
                    </a:lnTo>
                    <a:cubicBezTo>
                      <a:pt x="18" y="129"/>
                      <a:pt x="129" y="18"/>
                      <a:pt x="266" y="18"/>
                    </a:cubicBezTo>
                    <a:lnTo>
                      <a:pt x="494" y="18"/>
                    </a:ln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1" name="Google Shape;161;p5"/>
              <p:cNvSpPr/>
              <p:nvPr/>
            </p:nvSpPr>
            <p:spPr>
              <a:xfrm>
                <a:off x="6423480" y="1396440"/>
                <a:ext cx="51120" cy="212040"/>
              </a:xfrm>
              <a:custGeom>
                <a:avLst/>
                <a:gdLst/>
                <a:ahLst/>
                <a:cxnLst/>
                <a:rect l="l" t="t" r="r" b="b"/>
                <a:pathLst>
                  <a:path w="142" h="589" extrusionOk="0">
                    <a:moveTo>
                      <a:pt x="72" y="0"/>
                    </a:moveTo>
                    <a:cubicBezTo>
                      <a:pt x="32" y="0"/>
                      <a:pt x="0" y="32"/>
                      <a:pt x="0" y="71"/>
                    </a:cubicBezTo>
                    <a:lnTo>
                      <a:pt x="0" y="518"/>
                    </a:lnTo>
                    <a:cubicBezTo>
                      <a:pt x="0" y="557"/>
                      <a:pt x="32" y="589"/>
                      <a:pt x="72" y="589"/>
                    </a:cubicBezTo>
                    <a:cubicBezTo>
                      <a:pt x="111" y="589"/>
                      <a:pt x="142" y="557"/>
                      <a:pt x="142" y="518"/>
                    </a:cubicBezTo>
                    <a:lnTo>
                      <a:pt x="142" y="71"/>
                    </a:lnTo>
                    <a:cubicBezTo>
                      <a:pt x="142" y="32"/>
                      <a:pt x="111" y="0"/>
                      <a:pt x="72" y="0"/>
                    </a:cubicBezTo>
                    <a:moveTo>
                      <a:pt x="72" y="18"/>
                    </a:moveTo>
                    <a:cubicBezTo>
                      <a:pt x="101" y="18"/>
                      <a:pt x="125" y="42"/>
                      <a:pt x="125" y="71"/>
                    </a:cubicBezTo>
                    <a:lnTo>
                      <a:pt x="125" y="518"/>
                    </a:lnTo>
                    <a:cubicBezTo>
                      <a:pt x="125" y="548"/>
                      <a:pt x="101" y="572"/>
                      <a:pt x="72" y="572"/>
                    </a:cubicBezTo>
                    <a:cubicBezTo>
                      <a:pt x="42" y="572"/>
                      <a:pt x="18" y="548"/>
                      <a:pt x="18" y="518"/>
                    </a:cubicBezTo>
                    <a:lnTo>
                      <a:pt x="18" y="71"/>
                    </a:lnTo>
                    <a:cubicBezTo>
                      <a:pt x="18" y="42"/>
                      <a:pt x="42" y="18"/>
                      <a:pt x="72" y="18"/>
                    </a:cubicBez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2" name="Google Shape;162;p5"/>
              <p:cNvSpPr/>
              <p:nvPr/>
            </p:nvSpPr>
            <p:spPr>
              <a:xfrm>
                <a:off x="5976720" y="1364040"/>
                <a:ext cx="437760" cy="277200"/>
              </a:xfrm>
              <a:custGeom>
                <a:avLst/>
                <a:gdLst/>
                <a:ahLst/>
                <a:cxnLst/>
                <a:rect l="l" t="t" r="r" b="b"/>
                <a:pathLst>
                  <a:path w="1216" h="770" extrusionOk="0">
                    <a:moveTo>
                      <a:pt x="885" y="0"/>
                    </a:moveTo>
                    <a:lnTo>
                      <a:pt x="20" y="0"/>
                    </a:lnTo>
                    <a:lnTo>
                      <a:pt x="0" y="0"/>
                    </a:lnTo>
                    <a:lnTo>
                      <a:pt x="3" y="20"/>
                    </a:lnTo>
                    <a:cubicBezTo>
                      <a:pt x="38" y="262"/>
                      <a:pt x="38" y="507"/>
                      <a:pt x="3" y="750"/>
                    </a:cubicBezTo>
                    <a:lnTo>
                      <a:pt x="0" y="770"/>
                    </a:lnTo>
                    <a:lnTo>
                      <a:pt x="20" y="770"/>
                    </a:lnTo>
                    <a:lnTo>
                      <a:pt x="885" y="770"/>
                    </a:lnTo>
                    <a:cubicBezTo>
                      <a:pt x="1067" y="770"/>
                      <a:pt x="1216" y="621"/>
                      <a:pt x="1216" y="439"/>
                    </a:cubicBezTo>
                    <a:lnTo>
                      <a:pt x="1216" y="330"/>
                    </a:lnTo>
                    <a:cubicBezTo>
                      <a:pt x="1216" y="148"/>
                      <a:pt x="1067" y="0"/>
                      <a:pt x="885" y="0"/>
                    </a:cubicBezTo>
                    <a:moveTo>
                      <a:pt x="885" y="17"/>
                    </a:moveTo>
                    <a:cubicBezTo>
                      <a:pt x="1058" y="17"/>
                      <a:pt x="1198" y="157"/>
                      <a:pt x="1198" y="330"/>
                    </a:cubicBezTo>
                    <a:lnTo>
                      <a:pt x="1198" y="439"/>
                    </a:lnTo>
                    <a:cubicBezTo>
                      <a:pt x="1198" y="612"/>
                      <a:pt x="1058" y="752"/>
                      <a:pt x="885" y="752"/>
                    </a:cubicBezTo>
                    <a:lnTo>
                      <a:pt x="20" y="752"/>
                    </a:lnTo>
                    <a:cubicBezTo>
                      <a:pt x="55" y="508"/>
                      <a:pt x="55" y="261"/>
                      <a:pt x="20" y="17"/>
                    </a:cubicBezTo>
                    <a:lnTo>
                      <a:pt x="885" y="17"/>
                    </a:ln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3" name="Google Shape;163;p5"/>
              <p:cNvSpPr/>
              <p:nvPr/>
            </p:nvSpPr>
            <p:spPr>
              <a:xfrm>
                <a:off x="4660920" y="1137600"/>
                <a:ext cx="1010520" cy="116280"/>
              </a:xfrm>
              <a:custGeom>
                <a:avLst/>
                <a:gdLst/>
                <a:ahLst/>
                <a:cxnLst/>
                <a:rect l="l" t="t" r="r" b="b"/>
                <a:pathLst>
                  <a:path w="2807" h="323" extrusionOk="0">
                    <a:moveTo>
                      <a:pt x="2807" y="0"/>
                    </a:moveTo>
                    <a:lnTo>
                      <a:pt x="2714" y="0"/>
                    </a:lnTo>
                    <a:lnTo>
                      <a:pt x="67" y="0"/>
                    </a:lnTo>
                    <a:lnTo>
                      <a:pt x="0" y="0"/>
                    </a:lnTo>
                    <a:lnTo>
                      <a:pt x="58" y="33"/>
                    </a:lnTo>
                    <a:lnTo>
                      <a:pt x="316" y="179"/>
                    </a:lnTo>
                    <a:cubicBezTo>
                      <a:pt x="482" y="273"/>
                      <a:pt x="670" y="323"/>
                      <a:pt x="861" y="323"/>
                    </a:cubicBezTo>
                    <a:lnTo>
                      <a:pt x="1777" y="323"/>
                    </a:lnTo>
                    <a:cubicBezTo>
                      <a:pt x="1911" y="323"/>
                      <a:pt x="2043" y="298"/>
                      <a:pt x="2169" y="251"/>
                    </a:cubicBezTo>
                    <a:lnTo>
                      <a:pt x="2720" y="34"/>
                    </a:lnTo>
                    <a:lnTo>
                      <a:pt x="2807" y="0"/>
                    </a:lnTo>
                    <a:moveTo>
                      <a:pt x="2714" y="18"/>
                    </a:moveTo>
                    <a:lnTo>
                      <a:pt x="2163" y="234"/>
                    </a:lnTo>
                    <a:cubicBezTo>
                      <a:pt x="2040" y="281"/>
                      <a:pt x="1909" y="305"/>
                      <a:pt x="1777" y="305"/>
                    </a:cubicBezTo>
                    <a:lnTo>
                      <a:pt x="861" y="305"/>
                    </a:lnTo>
                    <a:cubicBezTo>
                      <a:pt x="673" y="305"/>
                      <a:pt x="488" y="256"/>
                      <a:pt x="325" y="164"/>
                    </a:cubicBezTo>
                    <a:lnTo>
                      <a:pt x="67" y="18"/>
                    </a:lnTo>
                    <a:lnTo>
                      <a:pt x="2714" y="18"/>
                    </a:ln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 name="Google Shape;164;p5"/>
              <p:cNvSpPr/>
              <p:nvPr/>
            </p:nvSpPr>
            <p:spPr>
              <a:xfrm>
                <a:off x="4660920" y="1751400"/>
                <a:ext cx="1010520" cy="115920"/>
              </a:xfrm>
              <a:custGeom>
                <a:avLst/>
                <a:gdLst/>
                <a:ahLst/>
                <a:cxnLst/>
                <a:rect l="l" t="t" r="r" b="b"/>
                <a:pathLst>
                  <a:path w="2807" h="322" extrusionOk="0">
                    <a:moveTo>
                      <a:pt x="1777" y="0"/>
                    </a:moveTo>
                    <a:lnTo>
                      <a:pt x="861" y="0"/>
                    </a:lnTo>
                    <a:cubicBezTo>
                      <a:pt x="670" y="0"/>
                      <a:pt x="482" y="49"/>
                      <a:pt x="316" y="143"/>
                    </a:cubicBezTo>
                    <a:lnTo>
                      <a:pt x="58" y="289"/>
                    </a:lnTo>
                    <a:lnTo>
                      <a:pt x="0" y="322"/>
                    </a:lnTo>
                    <a:lnTo>
                      <a:pt x="67" y="322"/>
                    </a:lnTo>
                    <a:lnTo>
                      <a:pt x="2714" y="322"/>
                    </a:lnTo>
                    <a:lnTo>
                      <a:pt x="2807" y="322"/>
                    </a:lnTo>
                    <a:lnTo>
                      <a:pt x="2720" y="288"/>
                    </a:lnTo>
                    <a:lnTo>
                      <a:pt x="2169" y="71"/>
                    </a:lnTo>
                    <a:cubicBezTo>
                      <a:pt x="2043" y="24"/>
                      <a:pt x="1911" y="0"/>
                      <a:pt x="1777" y="0"/>
                    </a:cubicBezTo>
                    <a:moveTo>
                      <a:pt x="1777" y="17"/>
                    </a:moveTo>
                    <a:cubicBezTo>
                      <a:pt x="1909" y="17"/>
                      <a:pt x="2040" y="41"/>
                      <a:pt x="2163" y="88"/>
                    </a:cubicBezTo>
                    <a:lnTo>
                      <a:pt x="2714" y="304"/>
                    </a:lnTo>
                    <a:lnTo>
                      <a:pt x="67" y="304"/>
                    </a:lnTo>
                    <a:lnTo>
                      <a:pt x="325" y="158"/>
                    </a:lnTo>
                    <a:cubicBezTo>
                      <a:pt x="488" y="66"/>
                      <a:pt x="673" y="17"/>
                      <a:pt x="861" y="17"/>
                    </a:cubicBezTo>
                    <a:lnTo>
                      <a:pt x="1777" y="17"/>
                    </a:ln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5" name="Google Shape;165;p5"/>
              <p:cNvSpPr/>
              <p:nvPr/>
            </p:nvSpPr>
            <p:spPr>
              <a:xfrm>
                <a:off x="5585040" y="1137960"/>
                <a:ext cx="389160" cy="729360"/>
              </a:xfrm>
              <a:custGeom>
                <a:avLst/>
                <a:gdLst/>
                <a:ahLst/>
                <a:cxnLst/>
                <a:rect l="l" t="t" r="r" b="b"/>
                <a:pathLst>
                  <a:path w="1081" h="2026" extrusionOk="0">
                    <a:moveTo>
                      <a:pt x="748" y="0"/>
                    </a:moveTo>
                    <a:lnTo>
                      <a:pt x="748" y="0"/>
                    </a:lnTo>
                    <a:cubicBezTo>
                      <a:pt x="725" y="0"/>
                      <a:pt x="701" y="3"/>
                      <a:pt x="679" y="10"/>
                    </a:cubicBezTo>
                    <a:lnTo>
                      <a:pt x="167" y="159"/>
                    </a:lnTo>
                    <a:cubicBezTo>
                      <a:pt x="62" y="190"/>
                      <a:pt x="-8" y="292"/>
                      <a:pt x="1" y="402"/>
                    </a:cubicBezTo>
                    <a:lnTo>
                      <a:pt x="40" y="845"/>
                    </a:lnTo>
                    <a:cubicBezTo>
                      <a:pt x="50" y="956"/>
                      <a:pt x="50" y="1069"/>
                      <a:pt x="40" y="1180"/>
                    </a:cubicBezTo>
                    <a:lnTo>
                      <a:pt x="1" y="1624"/>
                    </a:lnTo>
                    <a:cubicBezTo>
                      <a:pt x="-8" y="1733"/>
                      <a:pt x="62" y="1835"/>
                      <a:pt x="167" y="1866"/>
                    </a:cubicBezTo>
                    <a:lnTo>
                      <a:pt x="679" y="2016"/>
                    </a:lnTo>
                    <a:cubicBezTo>
                      <a:pt x="701" y="2022"/>
                      <a:pt x="725" y="2026"/>
                      <a:pt x="748" y="2026"/>
                    </a:cubicBezTo>
                    <a:cubicBezTo>
                      <a:pt x="867" y="2026"/>
                      <a:pt x="970" y="1937"/>
                      <a:pt x="989" y="1819"/>
                    </a:cubicBezTo>
                    <a:lnTo>
                      <a:pt x="1052" y="1405"/>
                    </a:lnTo>
                    <a:lnTo>
                      <a:pt x="1053" y="1394"/>
                    </a:lnTo>
                    <a:lnTo>
                      <a:pt x="1055" y="1383"/>
                    </a:lnTo>
                    <a:cubicBezTo>
                      <a:pt x="1090" y="1137"/>
                      <a:pt x="1090" y="888"/>
                      <a:pt x="1055" y="643"/>
                    </a:cubicBezTo>
                    <a:lnTo>
                      <a:pt x="1053" y="631"/>
                    </a:lnTo>
                    <a:lnTo>
                      <a:pt x="1052" y="620"/>
                    </a:lnTo>
                    <a:lnTo>
                      <a:pt x="989" y="206"/>
                    </a:lnTo>
                    <a:cubicBezTo>
                      <a:pt x="970" y="89"/>
                      <a:pt x="867" y="0"/>
                      <a:pt x="748" y="0"/>
                    </a:cubicBezTo>
                    <a:moveTo>
                      <a:pt x="748" y="17"/>
                    </a:moveTo>
                    <a:cubicBezTo>
                      <a:pt x="856" y="17"/>
                      <a:pt x="954" y="96"/>
                      <a:pt x="971" y="209"/>
                    </a:cubicBezTo>
                    <a:lnTo>
                      <a:pt x="1034" y="623"/>
                    </a:lnTo>
                    <a:cubicBezTo>
                      <a:pt x="1035" y="630"/>
                      <a:pt x="1036" y="638"/>
                      <a:pt x="1037" y="645"/>
                    </a:cubicBezTo>
                    <a:cubicBezTo>
                      <a:pt x="1073" y="889"/>
                      <a:pt x="1073" y="1136"/>
                      <a:pt x="1037" y="1380"/>
                    </a:cubicBezTo>
                    <a:cubicBezTo>
                      <a:pt x="1036" y="1387"/>
                      <a:pt x="1035" y="1395"/>
                      <a:pt x="1034" y="1403"/>
                    </a:cubicBezTo>
                    <a:lnTo>
                      <a:pt x="971" y="1816"/>
                    </a:lnTo>
                    <a:cubicBezTo>
                      <a:pt x="954" y="1929"/>
                      <a:pt x="856" y="2008"/>
                      <a:pt x="748" y="2008"/>
                    </a:cubicBezTo>
                    <a:cubicBezTo>
                      <a:pt x="727" y="2008"/>
                      <a:pt x="705" y="2005"/>
                      <a:pt x="684" y="1999"/>
                    </a:cubicBezTo>
                    <a:lnTo>
                      <a:pt x="172" y="1849"/>
                    </a:lnTo>
                    <a:cubicBezTo>
                      <a:pt x="74" y="1821"/>
                      <a:pt x="10" y="1727"/>
                      <a:pt x="19" y="1625"/>
                    </a:cubicBezTo>
                    <a:lnTo>
                      <a:pt x="57" y="1181"/>
                    </a:lnTo>
                    <a:cubicBezTo>
                      <a:pt x="67" y="1069"/>
                      <a:pt x="67" y="956"/>
                      <a:pt x="57" y="844"/>
                    </a:cubicBezTo>
                    <a:lnTo>
                      <a:pt x="19" y="400"/>
                    </a:lnTo>
                    <a:cubicBezTo>
                      <a:pt x="10" y="298"/>
                      <a:pt x="74" y="205"/>
                      <a:pt x="172" y="176"/>
                    </a:cubicBezTo>
                    <a:lnTo>
                      <a:pt x="684" y="26"/>
                    </a:lnTo>
                    <a:cubicBezTo>
                      <a:pt x="705" y="20"/>
                      <a:pt x="727" y="17"/>
                      <a:pt x="748" y="17"/>
                    </a:cubicBez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6" name="Google Shape;166;p5"/>
              <p:cNvSpPr/>
              <p:nvPr/>
            </p:nvSpPr>
            <p:spPr>
              <a:xfrm>
                <a:off x="4477680" y="1137960"/>
                <a:ext cx="258840" cy="729360"/>
              </a:xfrm>
              <a:custGeom>
                <a:avLst/>
                <a:gdLst/>
                <a:ahLst/>
                <a:cxnLst/>
                <a:rect l="l" t="t" r="r" b="b"/>
                <a:pathLst>
                  <a:path w="719" h="2026" extrusionOk="0">
                    <a:moveTo>
                      <a:pt x="224" y="0"/>
                    </a:moveTo>
                    <a:lnTo>
                      <a:pt x="224" y="0"/>
                    </a:lnTo>
                    <a:cubicBezTo>
                      <a:pt x="141" y="0"/>
                      <a:pt x="72" y="87"/>
                      <a:pt x="60" y="207"/>
                    </a:cubicBezTo>
                    <a:lnTo>
                      <a:pt x="19" y="621"/>
                    </a:lnTo>
                    <a:cubicBezTo>
                      <a:pt x="-7" y="881"/>
                      <a:pt x="-7" y="1144"/>
                      <a:pt x="19" y="1404"/>
                    </a:cubicBezTo>
                    <a:lnTo>
                      <a:pt x="60" y="1818"/>
                    </a:lnTo>
                    <a:cubicBezTo>
                      <a:pt x="72" y="1938"/>
                      <a:pt x="141" y="2026"/>
                      <a:pt x="224" y="2026"/>
                    </a:cubicBezTo>
                    <a:cubicBezTo>
                      <a:pt x="240" y="2026"/>
                      <a:pt x="257" y="2022"/>
                      <a:pt x="273" y="2015"/>
                    </a:cubicBezTo>
                    <a:lnTo>
                      <a:pt x="607" y="1865"/>
                    </a:lnTo>
                    <a:cubicBezTo>
                      <a:pt x="679" y="1833"/>
                      <a:pt x="724" y="1734"/>
                      <a:pt x="718" y="1624"/>
                    </a:cubicBezTo>
                    <a:lnTo>
                      <a:pt x="693" y="1180"/>
                    </a:lnTo>
                    <a:cubicBezTo>
                      <a:pt x="687" y="1069"/>
                      <a:pt x="687" y="956"/>
                      <a:pt x="693" y="845"/>
                    </a:cubicBezTo>
                    <a:lnTo>
                      <a:pt x="718" y="401"/>
                    </a:lnTo>
                    <a:cubicBezTo>
                      <a:pt x="724" y="291"/>
                      <a:pt x="679" y="192"/>
                      <a:pt x="607" y="160"/>
                    </a:cubicBezTo>
                    <a:lnTo>
                      <a:pt x="273" y="10"/>
                    </a:lnTo>
                    <a:cubicBezTo>
                      <a:pt x="257" y="3"/>
                      <a:pt x="240" y="0"/>
                      <a:pt x="224" y="0"/>
                    </a:cubicBezTo>
                    <a:moveTo>
                      <a:pt x="224" y="17"/>
                    </a:moveTo>
                    <a:cubicBezTo>
                      <a:pt x="238" y="17"/>
                      <a:pt x="252" y="20"/>
                      <a:pt x="266" y="26"/>
                    </a:cubicBezTo>
                    <a:lnTo>
                      <a:pt x="600" y="176"/>
                    </a:lnTo>
                    <a:cubicBezTo>
                      <a:pt x="664" y="205"/>
                      <a:pt x="706" y="298"/>
                      <a:pt x="700" y="400"/>
                    </a:cubicBezTo>
                    <a:lnTo>
                      <a:pt x="675" y="844"/>
                    </a:lnTo>
                    <a:cubicBezTo>
                      <a:pt x="669" y="956"/>
                      <a:pt x="669" y="1069"/>
                      <a:pt x="675" y="1181"/>
                    </a:cubicBezTo>
                    <a:lnTo>
                      <a:pt x="700" y="1625"/>
                    </a:lnTo>
                    <a:cubicBezTo>
                      <a:pt x="706" y="1727"/>
                      <a:pt x="664" y="1821"/>
                      <a:pt x="600" y="1849"/>
                    </a:cubicBezTo>
                    <a:lnTo>
                      <a:pt x="266" y="1999"/>
                    </a:lnTo>
                    <a:cubicBezTo>
                      <a:pt x="252" y="2005"/>
                      <a:pt x="238" y="2008"/>
                      <a:pt x="224" y="2008"/>
                    </a:cubicBezTo>
                    <a:cubicBezTo>
                      <a:pt x="153" y="2008"/>
                      <a:pt x="89" y="1929"/>
                      <a:pt x="78" y="1816"/>
                    </a:cubicBezTo>
                    <a:lnTo>
                      <a:pt x="36" y="1403"/>
                    </a:lnTo>
                    <a:cubicBezTo>
                      <a:pt x="11" y="1144"/>
                      <a:pt x="11" y="881"/>
                      <a:pt x="36" y="623"/>
                    </a:cubicBezTo>
                    <a:lnTo>
                      <a:pt x="78" y="209"/>
                    </a:lnTo>
                    <a:cubicBezTo>
                      <a:pt x="89" y="96"/>
                      <a:pt x="153" y="17"/>
                      <a:pt x="224" y="17"/>
                    </a:cubicBez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 name="Google Shape;167;p5"/>
              <p:cNvSpPr/>
              <p:nvPr/>
            </p:nvSpPr>
            <p:spPr>
              <a:xfrm>
                <a:off x="4231800" y="1063440"/>
                <a:ext cx="2285280" cy="878040"/>
              </a:xfrm>
              <a:custGeom>
                <a:avLst/>
                <a:gdLst/>
                <a:ahLst/>
                <a:cxnLst/>
                <a:rect l="l" t="t" r="r" b="b"/>
                <a:pathLst>
                  <a:path w="6348" h="2439" extrusionOk="0">
                    <a:moveTo>
                      <a:pt x="5640" y="0"/>
                    </a:moveTo>
                    <a:lnTo>
                      <a:pt x="453" y="0"/>
                    </a:lnTo>
                    <a:cubicBezTo>
                      <a:pt x="203" y="0"/>
                      <a:pt x="0" y="203"/>
                      <a:pt x="0" y="453"/>
                    </a:cubicBezTo>
                    <a:lnTo>
                      <a:pt x="0" y="1987"/>
                    </a:lnTo>
                    <a:cubicBezTo>
                      <a:pt x="0" y="2236"/>
                      <a:pt x="203" y="2439"/>
                      <a:pt x="453" y="2439"/>
                    </a:cubicBezTo>
                    <a:lnTo>
                      <a:pt x="5640" y="2439"/>
                    </a:lnTo>
                    <a:cubicBezTo>
                      <a:pt x="6030" y="2439"/>
                      <a:pt x="6348" y="2121"/>
                      <a:pt x="6348" y="1731"/>
                    </a:cubicBezTo>
                    <a:lnTo>
                      <a:pt x="6348" y="708"/>
                    </a:lnTo>
                    <a:cubicBezTo>
                      <a:pt x="6348" y="318"/>
                      <a:pt x="6030" y="0"/>
                      <a:pt x="5640" y="0"/>
                    </a:cubicBezTo>
                    <a:moveTo>
                      <a:pt x="5640" y="18"/>
                    </a:moveTo>
                    <a:cubicBezTo>
                      <a:pt x="6021" y="18"/>
                      <a:pt x="6330" y="328"/>
                      <a:pt x="6330" y="708"/>
                    </a:cubicBezTo>
                    <a:lnTo>
                      <a:pt x="6330" y="1731"/>
                    </a:lnTo>
                    <a:cubicBezTo>
                      <a:pt x="6330" y="2112"/>
                      <a:pt x="6021" y="2421"/>
                      <a:pt x="5640" y="2421"/>
                    </a:cubicBezTo>
                    <a:lnTo>
                      <a:pt x="453" y="2421"/>
                    </a:lnTo>
                    <a:cubicBezTo>
                      <a:pt x="213" y="2421"/>
                      <a:pt x="18" y="2226"/>
                      <a:pt x="18" y="1987"/>
                    </a:cubicBezTo>
                    <a:lnTo>
                      <a:pt x="18" y="453"/>
                    </a:lnTo>
                    <a:cubicBezTo>
                      <a:pt x="18" y="213"/>
                      <a:pt x="213" y="18"/>
                      <a:pt x="453" y="18"/>
                    </a:cubicBezTo>
                    <a:lnTo>
                      <a:pt x="5640" y="18"/>
                    </a:lnTo>
                    <a:close/>
                  </a:path>
                </a:pathLst>
              </a:custGeom>
              <a:solidFill>
                <a:srgbClr val="299CCB"/>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68" name="Google Shape;168;p5"/>
            <p:cNvGrpSpPr/>
            <p:nvPr/>
          </p:nvGrpSpPr>
          <p:grpSpPr>
            <a:xfrm rot="1918068">
              <a:off x="6990486" y="-167725"/>
              <a:ext cx="1883241" cy="1043674"/>
              <a:chOff x="4231800" y="869400"/>
              <a:chExt cx="2285280" cy="1266480"/>
            </a:xfrm>
          </p:grpSpPr>
          <p:sp>
            <p:nvSpPr>
              <p:cNvPr id="169" name="Google Shape;169;p5"/>
              <p:cNvSpPr/>
              <p:nvPr/>
            </p:nvSpPr>
            <p:spPr>
              <a:xfrm>
                <a:off x="4301280" y="1719720"/>
                <a:ext cx="158040" cy="158040"/>
              </a:xfrm>
              <a:custGeom>
                <a:avLst/>
                <a:gdLst/>
                <a:ahLst/>
                <a:cxnLst/>
                <a:rect l="l" t="t" r="r" b="b"/>
                <a:pathLst>
                  <a:path w="439" h="439" extrusionOk="0">
                    <a:moveTo>
                      <a:pt x="37" y="0"/>
                    </a:moveTo>
                    <a:lnTo>
                      <a:pt x="37" y="0"/>
                    </a:lnTo>
                    <a:cubicBezTo>
                      <a:pt x="16" y="0"/>
                      <a:pt x="0" y="17"/>
                      <a:pt x="0" y="37"/>
                    </a:cubicBezTo>
                    <a:cubicBezTo>
                      <a:pt x="0" y="259"/>
                      <a:pt x="180" y="439"/>
                      <a:pt x="402" y="439"/>
                    </a:cubicBezTo>
                    <a:cubicBezTo>
                      <a:pt x="422" y="439"/>
                      <a:pt x="439" y="422"/>
                      <a:pt x="439" y="402"/>
                    </a:cubicBezTo>
                    <a:cubicBezTo>
                      <a:pt x="439" y="392"/>
                      <a:pt x="435" y="383"/>
                      <a:pt x="428" y="376"/>
                    </a:cubicBezTo>
                    <a:lnTo>
                      <a:pt x="63" y="11"/>
                    </a:lnTo>
                    <a:cubicBezTo>
                      <a:pt x="56" y="4"/>
                      <a:pt x="47" y="0"/>
                      <a:pt x="37" y="0"/>
                    </a:cubicBezTo>
                    <a:moveTo>
                      <a:pt x="37" y="18"/>
                    </a:moveTo>
                    <a:cubicBezTo>
                      <a:pt x="42" y="18"/>
                      <a:pt x="47" y="19"/>
                      <a:pt x="51" y="23"/>
                    </a:cubicBezTo>
                    <a:lnTo>
                      <a:pt x="416" y="388"/>
                    </a:lnTo>
                    <a:cubicBezTo>
                      <a:pt x="419" y="392"/>
                      <a:pt x="421" y="397"/>
                      <a:pt x="421" y="402"/>
                    </a:cubicBezTo>
                    <a:cubicBezTo>
                      <a:pt x="421" y="412"/>
                      <a:pt x="414" y="422"/>
                      <a:pt x="402" y="422"/>
                    </a:cubicBezTo>
                    <a:cubicBezTo>
                      <a:pt x="189" y="422"/>
                      <a:pt x="17" y="249"/>
                      <a:pt x="17" y="37"/>
                    </a:cubicBezTo>
                    <a:cubicBezTo>
                      <a:pt x="17" y="25"/>
                      <a:pt x="27" y="18"/>
                      <a:pt x="37"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 name="Google Shape;170;p5"/>
              <p:cNvSpPr/>
              <p:nvPr/>
            </p:nvSpPr>
            <p:spPr>
              <a:xfrm>
                <a:off x="4301280" y="1127160"/>
                <a:ext cx="158040" cy="158040"/>
              </a:xfrm>
              <a:custGeom>
                <a:avLst/>
                <a:gdLst/>
                <a:ahLst/>
                <a:cxnLst/>
                <a:rect l="l" t="t" r="r" b="b"/>
                <a:pathLst>
                  <a:path w="439" h="439" extrusionOk="0">
                    <a:moveTo>
                      <a:pt x="402" y="0"/>
                    </a:moveTo>
                    <a:cubicBezTo>
                      <a:pt x="180" y="0"/>
                      <a:pt x="0" y="180"/>
                      <a:pt x="0" y="402"/>
                    </a:cubicBezTo>
                    <a:cubicBezTo>
                      <a:pt x="0" y="423"/>
                      <a:pt x="16" y="439"/>
                      <a:pt x="37" y="439"/>
                    </a:cubicBezTo>
                    <a:cubicBezTo>
                      <a:pt x="47" y="439"/>
                      <a:pt x="56" y="435"/>
                      <a:pt x="63" y="429"/>
                    </a:cubicBezTo>
                    <a:lnTo>
                      <a:pt x="428" y="64"/>
                    </a:lnTo>
                    <a:cubicBezTo>
                      <a:pt x="435" y="57"/>
                      <a:pt x="439" y="47"/>
                      <a:pt x="439" y="37"/>
                    </a:cubicBezTo>
                    <a:cubicBezTo>
                      <a:pt x="439" y="17"/>
                      <a:pt x="422" y="0"/>
                      <a:pt x="402" y="0"/>
                    </a:cubicBezTo>
                    <a:moveTo>
                      <a:pt x="402" y="18"/>
                    </a:moveTo>
                    <a:cubicBezTo>
                      <a:pt x="414" y="18"/>
                      <a:pt x="421" y="28"/>
                      <a:pt x="421" y="37"/>
                    </a:cubicBezTo>
                    <a:cubicBezTo>
                      <a:pt x="421" y="42"/>
                      <a:pt x="420" y="47"/>
                      <a:pt x="416" y="51"/>
                    </a:cubicBezTo>
                    <a:lnTo>
                      <a:pt x="51" y="416"/>
                    </a:lnTo>
                    <a:cubicBezTo>
                      <a:pt x="47" y="420"/>
                      <a:pt x="42" y="422"/>
                      <a:pt x="37" y="422"/>
                    </a:cubicBezTo>
                    <a:cubicBezTo>
                      <a:pt x="27" y="422"/>
                      <a:pt x="17" y="414"/>
                      <a:pt x="17" y="402"/>
                    </a:cubicBezTo>
                    <a:cubicBezTo>
                      <a:pt x="17" y="190"/>
                      <a:pt x="189" y="18"/>
                      <a:pt x="402"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 name="Google Shape;171;p5"/>
              <p:cNvSpPr/>
              <p:nvPr/>
            </p:nvSpPr>
            <p:spPr>
              <a:xfrm>
                <a:off x="5786280" y="1947960"/>
                <a:ext cx="140760" cy="187920"/>
              </a:xfrm>
              <a:custGeom>
                <a:avLst/>
                <a:gdLst/>
                <a:ahLst/>
                <a:cxnLst/>
                <a:rect l="l" t="t" r="r" b="b"/>
                <a:pathLst>
                  <a:path w="391" h="522" extrusionOk="0">
                    <a:moveTo>
                      <a:pt x="391" y="0"/>
                    </a:moveTo>
                    <a:lnTo>
                      <a:pt x="373" y="0"/>
                    </a:lnTo>
                    <a:lnTo>
                      <a:pt x="18" y="0"/>
                    </a:lnTo>
                    <a:lnTo>
                      <a:pt x="0" y="0"/>
                    </a:lnTo>
                    <a:lnTo>
                      <a:pt x="0" y="17"/>
                    </a:lnTo>
                    <a:lnTo>
                      <a:pt x="0" y="412"/>
                    </a:lnTo>
                    <a:cubicBezTo>
                      <a:pt x="0" y="441"/>
                      <a:pt x="12" y="469"/>
                      <a:pt x="32" y="490"/>
                    </a:cubicBezTo>
                    <a:cubicBezTo>
                      <a:pt x="53" y="510"/>
                      <a:pt x="81" y="522"/>
                      <a:pt x="109" y="522"/>
                    </a:cubicBezTo>
                    <a:cubicBezTo>
                      <a:pt x="149" y="522"/>
                      <a:pt x="185" y="501"/>
                      <a:pt x="204" y="467"/>
                    </a:cubicBezTo>
                    <a:lnTo>
                      <a:pt x="329" y="248"/>
                    </a:lnTo>
                    <a:cubicBezTo>
                      <a:pt x="369" y="177"/>
                      <a:pt x="391" y="98"/>
                      <a:pt x="391" y="17"/>
                    </a:cubicBezTo>
                    <a:lnTo>
                      <a:pt x="391" y="0"/>
                    </a:lnTo>
                    <a:moveTo>
                      <a:pt x="373" y="17"/>
                    </a:moveTo>
                    <a:cubicBezTo>
                      <a:pt x="373" y="95"/>
                      <a:pt x="353" y="171"/>
                      <a:pt x="314" y="239"/>
                    </a:cubicBezTo>
                    <a:lnTo>
                      <a:pt x="189" y="458"/>
                    </a:lnTo>
                    <a:cubicBezTo>
                      <a:pt x="173" y="486"/>
                      <a:pt x="142" y="504"/>
                      <a:pt x="109" y="504"/>
                    </a:cubicBezTo>
                    <a:cubicBezTo>
                      <a:pt x="84" y="504"/>
                      <a:pt x="61" y="494"/>
                      <a:pt x="45" y="477"/>
                    </a:cubicBezTo>
                    <a:cubicBezTo>
                      <a:pt x="28" y="461"/>
                      <a:pt x="18" y="437"/>
                      <a:pt x="18" y="412"/>
                    </a:cubicBezTo>
                    <a:lnTo>
                      <a:pt x="18" y="17"/>
                    </a:lnTo>
                    <a:lnTo>
                      <a:pt x="373"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 name="Google Shape;172;p5"/>
              <p:cNvSpPr/>
              <p:nvPr/>
            </p:nvSpPr>
            <p:spPr>
              <a:xfrm>
                <a:off x="5786280" y="869400"/>
                <a:ext cx="140760" cy="187920"/>
              </a:xfrm>
              <a:custGeom>
                <a:avLst/>
                <a:gdLst/>
                <a:ahLst/>
                <a:cxnLst/>
                <a:rect l="l" t="t" r="r" b="b"/>
                <a:pathLst>
                  <a:path w="391" h="522" extrusionOk="0">
                    <a:moveTo>
                      <a:pt x="109" y="0"/>
                    </a:moveTo>
                    <a:cubicBezTo>
                      <a:pt x="81" y="0"/>
                      <a:pt x="53" y="11"/>
                      <a:pt x="32" y="31"/>
                    </a:cubicBezTo>
                    <a:cubicBezTo>
                      <a:pt x="11" y="52"/>
                      <a:pt x="0" y="80"/>
                      <a:pt x="0" y="109"/>
                    </a:cubicBezTo>
                    <a:lnTo>
                      <a:pt x="0" y="504"/>
                    </a:lnTo>
                    <a:lnTo>
                      <a:pt x="0" y="522"/>
                    </a:lnTo>
                    <a:lnTo>
                      <a:pt x="18" y="522"/>
                    </a:lnTo>
                    <a:lnTo>
                      <a:pt x="373" y="522"/>
                    </a:lnTo>
                    <a:lnTo>
                      <a:pt x="391" y="522"/>
                    </a:lnTo>
                    <a:lnTo>
                      <a:pt x="391" y="504"/>
                    </a:lnTo>
                    <a:cubicBezTo>
                      <a:pt x="391" y="424"/>
                      <a:pt x="369" y="344"/>
                      <a:pt x="329" y="274"/>
                    </a:cubicBezTo>
                    <a:lnTo>
                      <a:pt x="204" y="55"/>
                    </a:lnTo>
                    <a:cubicBezTo>
                      <a:pt x="185" y="21"/>
                      <a:pt x="149" y="0"/>
                      <a:pt x="109" y="0"/>
                    </a:cubicBezTo>
                    <a:moveTo>
                      <a:pt x="109" y="17"/>
                    </a:moveTo>
                    <a:cubicBezTo>
                      <a:pt x="142" y="17"/>
                      <a:pt x="173" y="35"/>
                      <a:pt x="189" y="63"/>
                    </a:cubicBezTo>
                    <a:lnTo>
                      <a:pt x="314" y="282"/>
                    </a:lnTo>
                    <a:cubicBezTo>
                      <a:pt x="353" y="350"/>
                      <a:pt x="373" y="426"/>
                      <a:pt x="373" y="504"/>
                    </a:cubicBezTo>
                    <a:lnTo>
                      <a:pt x="18" y="504"/>
                    </a:lnTo>
                    <a:lnTo>
                      <a:pt x="18" y="109"/>
                    </a:lnTo>
                    <a:cubicBezTo>
                      <a:pt x="18" y="83"/>
                      <a:pt x="28" y="61"/>
                      <a:pt x="45" y="44"/>
                    </a:cubicBezTo>
                    <a:cubicBezTo>
                      <a:pt x="61" y="27"/>
                      <a:pt x="84" y="17"/>
                      <a:pt x="109"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3" name="Google Shape;173;p5"/>
              <p:cNvSpPr/>
              <p:nvPr/>
            </p:nvSpPr>
            <p:spPr>
              <a:xfrm>
                <a:off x="6213240" y="1121760"/>
                <a:ext cx="196920" cy="156600"/>
              </a:xfrm>
              <a:custGeom>
                <a:avLst/>
                <a:gdLst/>
                <a:ahLst/>
                <a:cxnLst/>
                <a:rect l="l" t="t" r="r" b="b"/>
                <a:pathLst>
                  <a:path w="547" h="435" extrusionOk="0">
                    <a:moveTo>
                      <a:pt x="52" y="0"/>
                    </a:moveTo>
                    <a:lnTo>
                      <a:pt x="52" y="0"/>
                    </a:lnTo>
                    <a:cubicBezTo>
                      <a:pt x="24" y="0"/>
                      <a:pt x="0" y="23"/>
                      <a:pt x="0" y="52"/>
                    </a:cubicBezTo>
                    <a:lnTo>
                      <a:pt x="0" y="169"/>
                    </a:lnTo>
                    <a:cubicBezTo>
                      <a:pt x="0" y="316"/>
                      <a:pt x="119" y="435"/>
                      <a:pt x="266" y="435"/>
                    </a:cubicBezTo>
                    <a:lnTo>
                      <a:pt x="494" y="435"/>
                    </a:lnTo>
                    <a:cubicBezTo>
                      <a:pt x="513" y="435"/>
                      <a:pt x="531" y="424"/>
                      <a:pt x="540" y="407"/>
                    </a:cubicBezTo>
                    <a:cubicBezTo>
                      <a:pt x="550" y="389"/>
                      <a:pt x="549" y="368"/>
                      <a:pt x="538" y="352"/>
                    </a:cubicBezTo>
                    <a:cubicBezTo>
                      <a:pt x="424" y="187"/>
                      <a:pt x="258" y="63"/>
                      <a:pt x="68" y="2"/>
                    </a:cubicBezTo>
                    <a:cubicBezTo>
                      <a:pt x="63" y="0"/>
                      <a:pt x="58" y="0"/>
                      <a:pt x="52" y="0"/>
                    </a:cubicBezTo>
                    <a:moveTo>
                      <a:pt x="52" y="17"/>
                    </a:moveTo>
                    <a:cubicBezTo>
                      <a:pt x="56" y="17"/>
                      <a:pt x="59" y="18"/>
                      <a:pt x="63" y="19"/>
                    </a:cubicBezTo>
                    <a:cubicBezTo>
                      <a:pt x="252" y="80"/>
                      <a:pt x="413" y="202"/>
                      <a:pt x="523" y="362"/>
                    </a:cubicBezTo>
                    <a:cubicBezTo>
                      <a:pt x="539" y="385"/>
                      <a:pt x="522" y="418"/>
                      <a:pt x="494" y="418"/>
                    </a:cubicBezTo>
                    <a:lnTo>
                      <a:pt x="266" y="418"/>
                    </a:lnTo>
                    <a:cubicBezTo>
                      <a:pt x="129" y="418"/>
                      <a:pt x="18" y="306"/>
                      <a:pt x="18" y="169"/>
                    </a:cubicBezTo>
                    <a:lnTo>
                      <a:pt x="18" y="52"/>
                    </a:lnTo>
                    <a:cubicBezTo>
                      <a:pt x="18" y="33"/>
                      <a:pt x="34" y="17"/>
                      <a:pt x="52"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4" name="Google Shape;174;p5"/>
              <p:cNvSpPr/>
              <p:nvPr/>
            </p:nvSpPr>
            <p:spPr>
              <a:xfrm>
                <a:off x="6213240" y="1726560"/>
                <a:ext cx="196920" cy="156960"/>
              </a:xfrm>
              <a:custGeom>
                <a:avLst/>
                <a:gdLst/>
                <a:ahLst/>
                <a:cxnLst/>
                <a:rect l="l" t="t" r="r" b="b"/>
                <a:pathLst>
                  <a:path w="547" h="436" extrusionOk="0">
                    <a:moveTo>
                      <a:pt x="494" y="0"/>
                    </a:moveTo>
                    <a:lnTo>
                      <a:pt x="266" y="0"/>
                    </a:lnTo>
                    <a:cubicBezTo>
                      <a:pt x="119" y="0"/>
                      <a:pt x="0" y="119"/>
                      <a:pt x="0" y="266"/>
                    </a:cubicBezTo>
                    <a:lnTo>
                      <a:pt x="0" y="383"/>
                    </a:lnTo>
                    <a:cubicBezTo>
                      <a:pt x="0" y="412"/>
                      <a:pt x="24" y="436"/>
                      <a:pt x="52" y="436"/>
                    </a:cubicBezTo>
                    <a:cubicBezTo>
                      <a:pt x="58" y="436"/>
                      <a:pt x="63" y="435"/>
                      <a:pt x="68" y="433"/>
                    </a:cubicBezTo>
                    <a:cubicBezTo>
                      <a:pt x="257" y="372"/>
                      <a:pt x="424" y="248"/>
                      <a:pt x="537" y="83"/>
                    </a:cubicBezTo>
                    <a:cubicBezTo>
                      <a:pt x="549" y="67"/>
                      <a:pt x="550" y="46"/>
                      <a:pt x="540" y="28"/>
                    </a:cubicBezTo>
                    <a:cubicBezTo>
                      <a:pt x="531" y="11"/>
                      <a:pt x="513" y="0"/>
                      <a:pt x="494" y="0"/>
                    </a:cubicBezTo>
                    <a:moveTo>
                      <a:pt x="494" y="18"/>
                    </a:moveTo>
                    <a:cubicBezTo>
                      <a:pt x="522" y="18"/>
                      <a:pt x="539" y="49"/>
                      <a:pt x="523" y="73"/>
                    </a:cubicBezTo>
                    <a:cubicBezTo>
                      <a:pt x="413" y="233"/>
                      <a:pt x="252" y="356"/>
                      <a:pt x="63" y="416"/>
                    </a:cubicBezTo>
                    <a:cubicBezTo>
                      <a:pt x="59" y="418"/>
                      <a:pt x="56" y="418"/>
                      <a:pt x="52" y="418"/>
                    </a:cubicBezTo>
                    <a:cubicBezTo>
                      <a:pt x="34" y="418"/>
                      <a:pt x="18" y="402"/>
                      <a:pt x="18" y="383"/>
                    </a:cubicBezTo>
                    <a:lnTo>
                      <a:pt x="18" y="266"/>
                    </a:lnTo>
                    <a:cubicBezTo>
                      <a:pt x="18" y="129"/>
                      <a:pt x="129" y="18"/>
                      <a:pt x="266" y="18"/>
                    </a:cubicBezTo>
                    <a:lnTo>
                      <a:pt x="494" y="1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5" name="Google Shape;175;p5"/>
              <p:cNvSpPr/>
              <p:nvPr/>
            </p:nvSpPr>
            <p:spPr>
              <a:xfrm>
                <a:off x="6423480" y="1396440"/>
                <a:ext cx="51120" cy="212040"/>
              </a:xfrm>
              <a:custGeom>
                <a:avLst/>
                <a:gdLst/>
                <a:ahLst/>
                <a:cxnLst/>
                <a:rect l="l" t="t" r="r" b="b"/>
                <a:pathLst>
                  <a:path w="142" h="589" extrusionOk="0">
                    <a:moveTo>
                      <a:pt x="72" y="0"/>
                    </a:moveTo>
                    <a:cubicBezTo>
                      <a:pt x="32" y="0"/>
                      <a:pt x="0" y="32"/>
                      <a:pt x="0" y="71"/>
                    </a:cubicBezTo>
                    <a:lnTo>
                      <a:pt x="0" y="518"/>
                    </a:lnTo>
                    <a:cubicBezTo>
                      <a:pt x="0" y="557"/>
                      <a:pt x="32" y="589"/>
                      <a:pt x="72" y="589"/>
                    </a:cubicBezTo>
                    <a:cubicBezTo>
                      <a:pt x="111" y="589"/>
                      <a:pt x="142" y="557"/>
                      <a:pt x="142" y="518"/>
                    </a:cubicBezTo>
                    <a:lnTo>
                      <a:pt x="142" y="71"/>
                    </a:lnTo>
                    <a:cubicBezTo>
                      <a:pt x="142" y="32"/>
                      <a:pt x="111" y="0"/>
                      <a:pt x="72" y="0"/>
                    </a:cubicBezTo>
                    <a:moveTo>
                      <a:pt x="72" y="18"/>
                    </a:moveTo>
                    <a:cubicBezTo>
                      <a:pt x="101" y="18"/>
                      <a:pt x="125" y="42"/>
                      <a:pt x="125" y="71"/>
                    </a:cubicBezTo>
                    <a:lnTo>
                      <a:pt x="125" y="518"/>
                    </a:lnTo>
                    <a:cubicBezTo>
                      <a:pt x="125" y="548"/>
                      <a:pt x="101" y="572"/>
                      <a:pt x="72" y="572"/>
                    </a:cubicBezTo>
                    <a:cubicBezTo>
                      <a:pt x="42" y="572"/>
                      <a:pt x="18" y="548"/>
                      <a:pt x="18" y="518"/>
                    </a:cubicBezTo>
                    <a:lnTo>
                      <a:pt x="18" y="71"/>
                    </a:lnTo>
                    <a:cubicBezTo>
                      <a:pt x="18" y="42"/>
                      <a:pt x="42" y="18"/>
                      <a:pt x="72"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6" name="Google Shape;176;p5"/>
              <p:cNvSpPr/>
              <p:nvPr/>
            </p:nvSpPr>
            <p:spPr>
              <a:xfrm>
                <a:off x="5976720" y="1364040"/>
                <a:ext cx="437760" cy="277200"/>
              </a:xfrm>
              <a:custGeom>
                <a:avLst/>
                <a:gdLst/>
                <a:ahLst/>
                <a:cxnLst/>
                <a:rect l="l" t="t" r="r" b="b"/>
                <a:pathLst>
                  <a:path w="1216" h="770" extrusionOk="0">
                    <a:moveTo>
                      <a:pt x="885" y="0"/>
                    </a:moveTo>
                    <a:lnTo>
                      <a:pt x="20" y="0"/>
                    </a:lnTo>
                    <a:lnTo>
                      <a:pt x="0" y="0"/>
                    </a:lnTo>
                    <a:lnTo>
                      <a:pt x="3" y="20"/>
                    </a:lnTo>
                    <a:cubicBezTo>
                      <a:pt x="38" y="262"/>
                      <a:pt x="38" y="507"/>
                      <a:pt x="3" y="750"/>
                    </a:cubicBezTo>
                    <a:lnTo>
                      <a:pt x="0" y="770"/>
                    </a:lnTo>
                    <a:lnTo>
                      <a:pt x="20" y="770"/>
                    </a:lnTo>
                    <a:lnTo>
                      <a:pt x="885" y="770"/>
                    </a:lnTo>
                    <a:cubicBezTo>
                      <a:pt x="1067" y="770"/>
                      <a:pt x="1216" y="621"/>
                      <a:pt x="1216" y="439"/>
                    </a:cubicBezTo>
                    <a:lnTo>
                      <a:pt x="1216" y="330"/>
                    </a:lnTo>
                    <a:cubicBezTo>
                      <a:pt x="1216" y="148"/>
                      <a:pt x="1067" y="0"/>
                      <a:pt x="885" y="0"/>
                    </a:cubicBezTo>
                    <a:moveTo>
                      <a:pt x="885" y="17"/>
                    </a:moveTo>
                    <a:cubicBezTo>
                      <a:pt x="1058" y="17"/>
                      <a:pt x="1198" y="157"/>
                      <a:pt x="1198" y="330"/>
                    </a:cubicBezTo>
                    <a:lnTo>
                      <a:pt x="1198" y="439"/>
                    </a:lnTo>
                    <a:cubicBezTo>
                      <a:pt x="1198" y="612"/>
                      <a:pt x="1058" y="752"/>
                      <a:pt x="885" y="752"/>
                    </a:cubicBezTo>
                    <a:lnTo>
                      <a:pt x="20" y="752"/>
                    </a:lnTo>
                    <a:cubicBezTo>
                      <a:pt x="55" y="508"/>
                      <a:pt x="55" y="261"/>
                      <a:pt x="20" y="17"/>
                    </a:cubicBezTo>
                    <a:lnTo>
                      <a:pt x="885"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7" name="Google Shape;177;p5"/>
              <p:cNvSpPr/>
              <p:nvPr/>
            </p:nvSpPr>
            <p:spPr>
              <a:xfrm>
                <a:off x="4660920" y="1137600"/>
                <a:ext cx="1010520" cy="116280"/>
              </a:xfrm>
              <a:custGeom>
                <a:avLst/>
                <a:gdLst/>
                <a:ahLst/>
                <a:cxnLst/>
                <a:rect l="l" t="t" r="r" b="b"/>
                <a:pathLst>
                  <a:path w="2807" h="323" extrusionOk="0">
                    <a:moveTo>
                      <a:pt x="2807" y="0"/>
                    </a:moveTo>
                    <a:lnTo>
                      <a:pt x="2714" y="0"/>
                    </a:lnTo>
                    <a:lnTo>
                      <a:pt x="67" y="0"/>
                    </a:lnTo>
                    <a:lnTo>
                      <a:pt x="0" y="0"/>
                    </a:lnTo>
                    <a:lnTo>
                      <a:pt x="58" y="33"/>
                    </a:lnTo>
                    <a:lnTo>
                      <a:pt x="316" y="179"/>
                    </a:lnTo>
                    <a:cubicBezTo>
                      <a:pt x="482" y="273"/>
                      <a:pt x="670" y="323"/>
                      <a:pt x="861" y="323"/>
                    </a:cubicBezTo>
                    <a:lnTo>
                      <a:pt x="1777" y="323"/>
                    </a:lnTo>
                    <a:cubicBezTo>
                      <a:pt x="1911" y="323"/>
                      <a:pt x="2043" y="298"/>
                      <a:pt x="2169" y="251"/>
                    </a:cubicBezTo>
                    <a:lnTo>
                      <a:pt x="2720" y="34"/>
                    </a:lnTo>
                    <a:lnTo>
                      <a:pt x="2807" y="0"/>
                    </a:lnTo>
                    <a:moveTo>
                      <a:pt x="2714" y="18"/>
                    </a:moveTo>
                    <a:lnTo>
                      <a:pt x="2163" y="234"/>
                    </a:lnTo>
                    <a:cubicBezTo>
                      <a:pt x="2040" y="281"/>
                      <a:pt x="1909" y="305"/>
                      <a:pt x="1777" y="305"/>
                    </a:cubicBezTo>
                    <a:lnTo>
                      <a:pt x="861" y="305"/>
                    </a:lnTo>
                    <a:cubicBezTo>
                      <a:pt x="673" y="305"/>
                      <a:pt x="488" y="256"/>
                      <a:pt x="325" y="164"/>
                    </a:cubicBezTo>
                    <a:lnTo>
                      <a:pt x="67" y="18"/>
                    </a:lnTo>
                    <a:lnTo>
                      <a:pt x="2714" y="1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8" name="Google Shape;178;p5"/>
              <p:cNvSpPr/>
              <p:nvPr/>
            </p:nvSpPr>
            <p:spPr>
              <a:xfrm>
                <a:off x="4660920" y="1751400"/>
                <a:ext cx="1010520" cy="115920"/>
              </a:xfrm>
              <a:custGeom>
                <a:avLst/>
                <a:gdLst/>
                <a:ahLst/>
                <a:cxnLst/>
                <a:rect l="l" t="t" r="r" b="b"/>
                <a:pathLst>
                  <a:path w="2807" h="322" extrusionOk="0">
                    <a:moveTo>
                      <a:pt x="1777" y="0"/>
                    </a:moveTo>
                    <a:lnTo>
                      <a:pt x="861" y="0"/>
                    </a:lnTo>
                    <a:cubicBezTo>
                      <a:pt x="670" y="0"/>
                      <a:pt x="482" y="49"/>
                      <a:pt x="316" y="143"/>
                    </a:cubicBezTo>
                    <a:lnTo>
                      <a:pt x="58" y="289"/>
                    </a:lnTo>
                    <a:lnTo>
                      <a:pt x="0" y="322"/>
                    </a:lnTo>
                    <a:lnTo>
                      <a:pt x="67" y="322"/>
                    </a:lnTo>
                    <a:lnTo>
                      <a:pt x="2714" y="322"/>
                    </a:lnTo>
                    <a:lnTo>
                      <a:pt x="2807" y="322"/>
                    </a:lnTo>
                    <a:lnTo>
                      <a:pt x="2720" y="288"/>
                    </a:lnTo>
                    <a:lnTo>
                      <a:pt x="2169" y="71"/>
                    </a:lnTo>
                    <a:cubicBezTo>
                      <a:pt x="2043" y="24"/>
                      <a:pt x="1911" y="0"/>
                      <a:pt x="1777" y="0"/>
                    </a:cubicBezTo>
                    <a:moveTo>
                      <a:pt x="1777" y="17"/>
                    </a:moveTo>
                    <a:cubicBezTo>
                      <a:pt x="1909" y="17"/>
                      <a:pt x="2040" y="41"/>
                      <a:pt x="2163" y="88"/>
                    </a:cubicBezTo>
                    <a:lnTo>
                      <a:pt x="2714" y="304"/>
                    </a:lnTo>
                    <a:lnTo>
                      <a:pt x="67" y="304"/>
                    </a:lnTo>
                    <a:lnTo>
                      <a:pt x="325" y="158"/>
                    </a:lnTo>
                    <a:cubicBezTo>
                      <a:pt x="488" y="66"/>
                      <a:pt x="673" y="17"/>
                      <a:pt x="861" y="17"/>
                    </a:cubicBezTo>
                    <a:lnTo>
                      <a:pt x="1777"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9" name="Google Shape;179;p5"/>
              <p:cNvSpPr/>
              <p:nvPr/>
            </p:nvSpPr>
            <p:spPr>
              <a:xfrm>
                <a:off x="5585040" y="1137960"/>
                <a:ext cx="389160" cy="729360"/>
              </a:xfrm>
              <a:custGeom>
                <a:avLst/>
                <a:gdLst/>
                <a:ahLst/>
                <a:cxnLst/>
                <a:rect l="l" t="t" r="r" b="b"/>
                <a:pathLst>
                  <a:path w="1081" h="2026" extrusionOk="0">
                    <a:moveTo>
                      <a:pt x="748" y="0"/>
                    </a:moveTo>
                    <a:lnTo>
                      <a:pt x="748" y="0"/>
                    </a:lnTo>
                    <a:cubicBezTo>
                      <a:pt x="725" y="0"/>
                      <a:pt x="701" y="3"/>
                      <a:pt x="679" y="10"/>
                    </a:cubicBezTo>
                    <a:lnTo>
                      <a:pt x="167" y="159"/>
                    </a:lnTo>
                    <a:cubicBezTo>
                      <a:pt x="62" y="190"/>
                      <a:pt x="-8" y="292"/>
                      <a:pt x="1" y="402"/>
                    </a:cubicBezTo>
                    <a:lnTo>
                      <a:pt x="40" y="845"/>
                    </a:lnTo>
                    <a:cubicBezTo>
                      <a:pt x="50" y="956"/>
                      <a:pt x="50" y="1069"/>
                      <a:pt x="40" y="1180"/>
                    </a:cubicBezTo>
                    <a:lnTo>
                      <a:pt x="1" y="1624"/>
                    </a:lnTo>
                    <a:cubicBezTo>
                      <a:pt x="-8" y="1733"/>
                      <a:pt x="62" y="1835"/>
                      <a:pt x="167" y="1866"/>
                    </a:cubicBezTo>
                    <a:lnTo>
                      <a:pt x="679" y="2016"/>
                    </a:lnTo>
                    <a:cubicBezTo>
                      <a:pt x="701" y="2022"/>
                      <a:pt x="725" y="2026"/>
                      <a:pt x="748" y="2026"/>
                    </a:cubicBezTo>
                    <a:cubicBezTo>
                      <a:pt x="867" y="2026"/>
                      <a:pt x="970" y="1937"/>
                      <a:pt x="989" y="1819"/>
                    </a:cubicBezTo>
                    <a:lnTo>
                      <a:pt x="1052" y="1405"/>
                    </a:lnTo>
                    <a:lnTo>
                      <a:pt x="1053" y="1394"/>
                    </a:lnTo>
                    <a:lnTo>
                      <a:pt x="1055" y="1383"/>
                    </a:lnTo>
                    <a:cubicBezTo>
                      <a:pt x="1090" y="1137"/>
                      <a:pt x="1090" y="888"/>
                      <a:pt x="1055" y="643"/>
                    </a:cubicBezTo>
                    <a:lnTo>
                      <a:pt x="1053" y="631"/>
                    </a:lnTo>
                    <a:lnTo>
                      <a:pt x="1052" y="620"/>
                    </a:lnTo>
                    <a:lnTo>
                      <a:pt x="989" y="206"/>
                    </a:lnTo>
                    <a:cubicBezTo>
                      <a:pt x="970" y="89"/>
                      <a:pt x="867" y="0"/>
                      <a:pt x="748" y="0"/>
                    </a:cubicBezTo>
                    <a:moveTo>
                      <a:pt x="748" y="17"/>
                    </a:moveTo>
                    <a:cubicBezTo>
                      <a:pt x="856" y="17"/>
                      <a:pt x="954" y="96"/>
                      <a:pt x="971" y="209"/>
                    </a:cubicBezTo>
                    <a:lnTo>
                      <a:pt x="1034" y="623"/>
                    </a:lnTo>
                    <a:cubicBezTo>
                      <a:pt x="1035" y="630"/>
                      <a:pt x="1036" y="638"/>
                      <a:pt x="1037" y="645"/>
                    </a:cubicBezTo>
                    <a:cubicBezTo>
                      <a:pt x="1073" y="889"/>
                      <a:pt x="1073" y="1136"/>
                      <a:pt x="1037" y="1380"/>
                    </a:cubicBezTo>
                    <a:cubicBezTo>
                      <a:pt x="1036" y="1387"/>
                      <a:pt x="1035" y="1395"/>
                      <a:pt x="1034" y="1403"/>
                    </a:cubicBezTo>
                    <a:lnTo>
                      <a:pt x="971" y="1816"/>
                    </a:lnTo>
                    <a:cubicBezTo>
                      <a:pt x="954" y="1929"/>
                      <a:pt x="856" y="2008"/>
                      <a:pt x="748" y="2008"/>
                    </a:cubicBezTo>
                    <a:cubicBezTo>
                      <a:pt x="727" y="2008"/>
                      <a:pt x="705" y="2005"/>
                      <a:pt x="684" y="1999"/>
                    </a:cubicBezTo>
                    <a:lnTo>
                      <a:pt x="172" y="1849"/>
                    </a:lnTo>
                    <a:cubicBezTo>
                      <a:pt x="74" y="1821"/>
                      <a:pt x="10" y="1727"/>
                      <a:pt x="19" y="1625"/>
                    </a:cubicBezTo>
                    <a:lnTo>
                      <a:pt x="57" y="1181"/>
                    </a:lnTo>
                    <a:cubicBezTo>
                      <a:pt x="67" y="1069"/>
                      <a:pt x="67" y="956"/>
                      <a:pt x="57" y="844"/>
                    </a:cubicBezTo>
                    <a:lnTo>
                      <a:pt x="19" y="400"/>
                    </a:lnTo>
                    <a:cubicBezTo>
                      <a:pt x="10" y="298"/>
                      <a:pt x="74" y="205"/>
                      <a:pt x="172" y="176"/>
                    </a:cubicBezTo>
                    <a:lnTo>
                      <a:pt x="684" y="26"/>
                    </a:lnTo>
                    <a:cubicBezTo>
                      <a:pt x="705" y="20"/>
                      <a:pt x="727" y="17"/>
                      <a:pt x="748"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 name="Google Shape;180;p5"/>
              <p:cNvSpPr/>
              <p:nvPr/>
            </p:nvSpPr>
            <p:spPr>
              <a:xfrm>
                <a:off x="4477680" y="1137960"/>
                <a:ext cx="258840" cy="729360"/>
              </a:xfrm>
              <a:custGeom>
                <a:avLst/>
                <a:gdLst/>
                <a:ahLst/>
                <a:cxnLst/>
                <a:rect l="l" t="t" r="r" b="b"/>
                <a:pathLst>
                  <a:path w="719" h="2026" extrusionOk="0">
                    <a:moveTo>
                      <a:pt x="224" y="0"/>
                    </a:moveTo>
                    <a:lnTo>
                      <a:pt x="224" y="0"/>
                    </a:lnTo>
                    <a:cubicBezTo>
                      <a:pt x="141" y="0"/>
                      <a:pt x="72" y="87"/>
                      <a:pt x="60" y="207"/>
                    </a:cubicBezTo>
                    <a:lnTo>
                      <a:pt x="19" y="621"/>
                    </a:lnTo>
                    <a:cubicBezTo>
                      <a:pt x="-7" y="881"/>
                      <a:pt x="-7" y="1144"/>
                      <a:pt x="19" y="1404"/>
                    </a:cubicBezTo>
                    <a:lnTo>
                      <a:pt x="60" y="1818"/>
                    </a:lnTo>
                    <a:cubicBezTo>
                      <a:pt x="72" y="1938"/>
                      <a:pt x="141" y="2026"/>
                      <a:pt x="224" y="2026"/>
                    </a:cubicBezTo>
                    <a:cubicBezTo>
                      <a:pt x="240" y="2026"/>
                      <a:pt x="257" y="2022"/>
                      <a:pt x="273" y="2015"/>
                    </a:cubicBezTo>
                    <a:lnTo>
                      <a:pt x="607" y="1865"/>
                    </a:lnTo>
                    <a:cubicBezTo>
                      <a:pt x="679" y="1833"/>
                      <a:pt x="724" y="1734"/>
                      <a:pt x="718" y="1624"/>
                    </a:cubicBezTo>
                    <a:lnTo>
                      <a:pt x="693" y="1180"/>
                    </a:lnTo>
                    <a:cubicBezTo>
                      <a:pt x="687" y="1069"/>
                      <a:pt x="687" y="956"/>
                      <a:pt x="693" y="845"/>
                    </a:cubicBezTo>
                    <a:lnTo>
                      <a:pt x="718" y="401"/>
                    </a:lnTo>
                    <a:cubicBezTo>
                      <a:pt x="724" y="291"/>
                      <a:pt x="679" y="192"/>
                      <a:pt x="607" y="160"/>
                    </a:cubicBezTo>
                    <a:lnTo>
                      <a:pt x="273" y="10"/>
                    </a:lnTo>
                    <a:cubicBezTo>
                      <a:pt x="257" y="3"/>
                      <a:pt x="240" y="0"/>
                      <a:pt x="224" y="0"/>
                    </a:cubicBezTo>
                    <a:moveTo>
                      <a:pt x="224" y="17"/>
                    </a:moveTo>
                    <a:cubicBezTo>
                      <a:pt x="238" y="17"/>
                      <a:pt x="252" y="20"/>
                      <a:pt x="266" y="26"/>
                    </a:cubicBezTo>
                    <a:lnTo>
                      <a:pt x="600" y="176"/>
                    </a:lnTo>
                    <a:cubicBezTo>
                      <a:pt x="664" y="205"/>
                      <a:pt x="706" y="298"/>
                      <a:pt x="700" y="400"/>
                    </a:cubicBezTo>
                    <a:lnTo>
                      <a:pt x="675" y="844"/>
                    </a:lnTo>
                    <a:cubicBezTo>
                      <a:pt x="669" y="956"/>
                      <a:pt x="669" y="1069"/>
                      <a:pt x="675" y="1181"/>
                    </a:cubicBezTo>
                    <a:lnTo>
                      <a:pt x="700" y="1625"/>
                    </a:lnTo>
                    <a:cubicBezTo>
                      <a:pt x="706" y="1727"/>
                      <a:pt x="664" y="1821"/>
                      <a:pt x="600" y="1849"/>
                    </a:cubicBezTo>
                    <a:lnTo>
                      <a:pt x="266" y="1999"/>
                    </a:lnTo>
                    <a:cubicBezTo>
                      <a:pt x="252" y="2005"/>
                      <a:pt x="238" y="2008"/>
                      <a:pt x="224" y="2008"/>
                    </a:cubicBezTo>
                    <a:cubicBezTo>
                      <a:pt x="153" y="2008"/>
                      <a:pt x="89" y="1929"/>
                      <a:pt x="78" y="1816"/>
                    </a:cubicBezTo>
                    <a:lnTo>
                      <a:pt x="36" y="1403"/>
                    </a:lnTo>
                    <a:cubicBezTo>
                      <a:pt x="11" y="1144"/>
                      <a:pt x="11" y="881"/>
                      <a:pt x="36" y="623"/>
                    </a:cubicBezTo>
                    <a:lnTo>
                      <a:pt x="78" y="209"/>
                    </a:lnTo>
                    <a:cubicBezTo>
                      <a:pt x="89" y="96"/>
                      <a:pt x="153" y="17"/>
                      <a:pt x="224"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 name="Google Shape;181;p5"/>
              <p:cNvSpPr/>
              <p:nvPr/>
            </p:nvSpPr>
            <p:spPr>
              <a:xfrm>
                <a:off x="4231800" y="1063440"/>
                <a:ext cx="2285280" cy="878040"/>
              </a:xfrm>
              <a:custGeom>
                <a:avLst/>
                <a:gdLst/>
                <a:ahLst/>
                <a:cxnLst/>
                <a:rect l="l" t="t" r="r" b="b"/>
                <a:pathLst>
                  <a:path w="6348" h="2439" extrusionOk="0">
                    <a:moveTo>
                      <a:pt x="5640" y="0"/>
                    </a:moveTo>
                    <a:lnTo>
                      <a:pt x="453" y="0"/>
                    </a:lnTo>
                    <a:cubicBezTo>
                      <a:pt x="203" y="0"/>
                      <a:pt x="0" y="203"/>
                      <a:pt x="0" y="453"/>
                    </a:cubicBezTo>
                    <a:lnTo>
                      <a:pt x="0" y="1987"/>
                    </a:lnTo>
                    <a:cubicBezTo>
                      <a:pt x="0" y="2236"/>
                      <a:pt x="203" y="2439"/>
                      <a:pt x="453" y="2439"/>
                    </a:cubicBezTo>
                    <a:lnTo>
                      <a:pt x="5640" y="2439"/>
                    </a:lnTo>
                    <a:cubicBezTo>
                      <a:pt x="6030" y="2439"/>
                      <a:pt x="6348" y="2121"/>
                      <a:pt x="6348" y="1731"/>
                    </a:cubicBezTo>
                    <a:lnTo>
                      <a:pt x="6348" y="708"/>
                    </a:lnTo>
                    <a:cubicBezTo>
                      <a:pt x="6348" y="318"/>
                      <a:pt x="6030" y="0"/>
                      <a:pt x="5640" y="0"/>
                    </a:cubicBezTo>
                    <a:moveTo>
                      <a:pt x="5640" y="18"/>
                    </a:moveTo>
                    <a:cubicBezTo>
                      <a:pt x="6021" y="18"/>
                      <a:pt x="6330" y="328"/>
                      <a:pt x="6330" y="708"/>
                    </a:cubicBezTo>
                    <a:lnTo>
                      <a:pt x="6330" y="1731"/>
                    </a:lnTo>
                    <a:cubicBezTo>
                      <a:pt x="6330" y="2112"/>
                      <a:pt x="6021" y="2421"/>
                      <a:pt x="5640" y="2421"/>
                    </a:cubicBezTo>
                    <a:lnTo>
                      <a:pt x="453" y="2421"/>
                    </a:lnTo>
                    <a:cubicBezTo>
                      <a:pt x="213" y="2421"/>
                      <a:pt x="18" y="2226"/>
                      <a:pt x="18" y="1987"/>
                    </a:cubicBezTo>
                    <a:lnTo>
                      <a:pt x="18" y="453"/>
                    </a:lnTo>
                    <a:cubicBezTo>
                      <a:pt x="18" y="213"/>
                      <a:pt x="213" y="18"/>
                      <a:pt x="453" y="18"/>
                    </a:cubicBezTo>
                    <a:lnTo>
                      <a:pt x="5640" y="1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82" name="Google Shape;182;p5"/>
          <p:cNvGrpSpPr/>
          <p:nvPr/>
        </p:nvGrpSpPr>
        <p:grpSpPr>
          <a:xfrm>
            <a:off x="713223" y="4603991"/>
            <a:ext cx="469800" cy="65160"/>
            <a:chOff x="9146520" y="317880"/>
            <a:chExt cx="469800" cy="65160"/>
          </a:xfrm>
        </p:grpSpPr>
        <p:sp>
          <p:nvSpPr>
            <p:cNvPr id="183" name="Google Shape;183;p5"/>
            <p:cNvSpPr/>
            <p:nvPr/>
          </p:nvSpPr>
          <p:spPr>
            <a:xfrm>
              <a:off x="9146520" y="317880"/>
              <a:ext cx="65160" cy="65160"/>
            </a:xfrm>
            <a:custGeom>
              <a:avLst/>
              <a:gdLst/>
              <a:ahLst/>
              <a:cxnLst/>
              <a:rect l="l" t="t" r="r" b="b"/>
              <a:pathLst>
                <a:path w="181" h="181" extrusionOk="0">
                  <a:moveTo>
                    <a:pt x="181" y="91"/>
                  </a:moveTo>
                  <a:cubicBezTo>
                    <a:pt x="181" y="141"/>
                    <a:pt x="141" y="181"/>
                    <a:pt x="91" y="181"/>
                  </a:cubicBezTo>
                  <a:cubicBezTo>
                    <a:pt x="40" y="181"/>
                    <a:pt x="0" y="141"/>
                    <a:pt x="0" y="91"/>
                  </a:cubicBezTo>
                  <a:cubicBezTo>
                    <a:pt x="0" y="40"/>
                    <a:pt x="40" y="0"/>
                    <a:pt x="91"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4" name="Google Shape;184;p5"/>
            <p:cNvSpPr/>
            <p:nvPr/>
          </p:nvSpPr>
          <p:spPr>
            <a:xfrm>
              <a:off x="9348840" y="317880"/>
              <a:ext cx="65160" cy="65160"/>
            </a:xfrm>
            <a:custGeom>
              <a:avLst/>
              <a:gdLst/>
              <a:ahLst/>
              <a:cxnLst/>
              <a:rect l="l" t="t" r="r" b="b"/>
              <a:pathLst>
                <a:path w="181" h="181" extrusionOk="0">
                  <a:moveTo>
                    <a:pt x="181" y="91"/>
                  </a:moveTo>
                  <a:cubicBezTo>
                    <a:pt x="181" y="141"/>
                    <a:pt x="141" y="181"/>
                    <a:pt x="90" y="181"/>
                  </a:cubicBezTo>
                  <a:cubicBezTo>
                    <a:pt x="40" y="181"/>
                    <a:pt x="0" y="141"/>
                    <a:pt x="0" y="91"/>
                  </a:cubicBezTo>
                  <a:cubicBezTo>
                    <a:pt x="0" y="40"/>
                    <a:pt x="40" y="0"/>
                    <a:pt x="90"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 name="Google Shape;185;p5"/>
            <p:cNvSpPr/>
            <p:nvPr/>
          </p:nvSpPr>
          <p:spPr>
            <a:xfrm>
              <a:off x="9551160" y="317880"/>
              <a:ext cx="65160" cy="65160"/>
            </a:xfrm>
            <a:custGeom>
              <a:avLst/>
              <a:gdLst/>
              <a:ahLst/>
              <a:cxnLst/>
              <a:rect l="l" t="t" r="r" b="b"/>
              <a:pathLst>
                <a:path w="181" h="181" extrusionOk="0">
                  <a:moveTo>
                    <a:pt x="181" y="91"/>
                  </a:moveTo>
                  <a:cubicBezTo>
                    <a:pt x="181" y="141"/>
                    <a:pt x="141" y="181"/>
                    <a:pt x="90" y="181"/>
                  </a:cubicBezTo>
                  <a:cubicBezTo>
                    <a:pt x="40" y="181"/>
                    <a:pt x="0" y="141"/>
                    <a:pt x="0" y="91"/>
                  </a:cubicBezTo>
                  <a:cubicBezTo>
                    <a:pt x="0" y="40"/>
                    <a:pt x="40" y="0"/>
                    <a:pt x="90"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86" name="Google Shape;186;p5"/>
          <p:cNvSpPr txBox="1">
            <a:spLocks noGrp="1"/>
          </p:cNvSpPr>
          <p:nvPr>
            <p:ph type="subTitle" idx="1"/>
          </p:nvPr>
        </p:nvSpPr>
        <p:spPr>
          <a:xfrm>
            <a:off x="4376801" y="2345549"/>
            <a:ext cx="2856000" cy="12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7" name="Google Shape;187;p5"/>
          <p:cNvSpPr txBox="1">
            <a:spLocks noGrp="1"/>
          </p:cNvSpPr>
          <p:nvPr>
            <p:ph type="subTitle" idx="2"/>
          </p:nvPr>
        </p:nvSpPr>
        <p:spPr>
          <a:xfrm>
            <a:off x="720000" y="2345549"/>
            <a:ext cx="2856000" cy="12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8" name="Google Shape;188;p5"/>
          <p:cNvSpPr txBox="1">
            <a:spLocks noGrp="1"/>
          </p:cNvSpPr>
          <p:nvPr>
            <p:ph type="subTitle" idx="3"/>
          </p:nvPr>
        </p:nvSpPr>
        <p:spPr>
          <a:xfrm>
            <a:off x="720000" y="1938325"/>
            <a:ext cx="2856000" cy="48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latin typeface="Assistant"/>
                <a:ea typeface="Assistant"/>
                <a:cs typeface="Assistant"/>
                <a:sym typeface="Assistan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9" name="Google Shape;189;p5"/>
          <p:cNvSpPr txBox="1">
            <a:spLocks noGrp="1"/>
          </p:cNvSpPr>
          <p:nvPr>
            <p:ph type="subTitle" idx="4"/>
          </p:nvPr>
        </p:nvSpPr>
        <p:spPr>
          <a:xfrm>
            <a:off x="4376802" y="1938325"/>
            <a:ext cx="2856000" cy="48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latin typeface="Assistant"/>
                <a:ea typeface="Assistant"/>
                <a:cs typeface="Assistant"/>
                <a:sym typeface="Assistan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90" name="Google Shape;190;p5"/>
          <p:cNvSpPr txBox="1">
            <a:spLocks noGrp="1"/>
          </p:cNvSpPr>
          <p:nvPr>
            <p:ph type="title"/>
          </p:nvPr>
        </p:nvSpPr>
        <p:spPr>
          <a:xfrm>
            <a:off x="720000" y="539500"/>
            <a:ext cx="663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02"/>
        <p:cNvGrpSpPr/>
        <p:nvPr/>
      </p:nvGrpSpPr>
      <p:grpSpPr>
        <a:xfrm>
          <a:off x="0" y="0"/>
          <a:ext cx="0" cy="0"/>
          <a:chOff x="0" y="0"/>
          <a:chExt cx="0" cy="0"/>
        </a:xfrm>
      </p:grpSpPr>
      <p:grpSp>
        <p:nvGrpSpPr>
          <p:cNvPr id="203" name="Google Shape;203;p7"/>
          <p:cNvGrpSpPr/>
          <p:nvPr/>
        </p:nvGrpSpPr>
        <p:grpSpPr>
          <a:xfrm>
            <a:off x="-1049350" y="-1702125"/>
            <a:ext cx="10612902" cy="8036699"/>
            <a:chOff x="-1049350" y="-1702125"/>
            <a:chExt cx="10612902" cy="8036699"/>
          </a:xfrm>
        </p:grpSpPr>
        <p:pic>
          <p:nvPicPr>
            <p:cNvPr id="204" name="Google Shape;204;p7"/>
            <p:cNvPicPr preferRelativeResize="0"/>
            <p:nvPr/>
          </p:nvPicPr>
          <p:blipFill>
            <a:blip r:embed="rId2">
              <a:alphaModFix/>
            </a:blip>
            <a:stretch>
              <a:fillRect/>
            </a:stretch>
          </p:blipFill>
          <p:spPr>
            <a:xfrm flipH="1">
              <a:off x="-464602" y="-1702125"/>
              <a:ext cx="10028154" cy="3839300"/>
            </a:xfrm>
            <a:prstGeom prst="rect">
              <a:avLst/>
            </a:prstGeom>
            <a:noFill/>
            <a:ln>
              <a:noFill/>
            </a:ln>
          </p:spPr>
        </p:pic>
        <p:pic>
          <p:nvPicPr>
            <p:cNvPr id="205" name="Google Shape;205;p7"/>
            <p:cNvPicPr preferRelativeResize="0"/>
            <p:nvPr/>
          </p:nvPicPr>
          <p:blipFill>
            <a:blip r:embed="rId3">
              <a:alphaModFix/>
            </a:blip>
            <a:stretch>
              <a:fillRect/>
            </a:stretch>
          </p:blipFill>
          <p:spPr>
            <a:xfrm>
              <a:off x="-1049350" y="3936924"/>
              <a:ext cx="2399700" cy="2397651"/>
            </a:xfrm>
            <a:prstGeom prst="rect">
              <a:avLst/>
            </a:prstGeom>
            <a:noFill/>
            <a:ln>
              <a:noFill/>
            </a:ln>
          </p:spPr>
        </p:pic>
      </p:grpSp>
      <p:sp>
        <p:nvSpPr>
          <p:cNvPr id="206" name="Google Shape;206;p7"/>
          <p:cNvSpPr txBox="1">
            <a:spLocks noGrp="1"/>
          </p:cNvSpPr>
          <p:nvPr>
            <p:ph type="title"/>
          </p:nvPr>
        </p:nvSpPr>
        <p:spPr>
          <a:xfrm>
            <a:off x="713225" y="765600"/>
            <a:ext cx="3811500" cy="102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7" name="Google Shape;207;p7"/>
          <p:cNvSpPr txBox="1">
            <a:spLocks noGrp="1"/>
          </p:cNvSpPr>
          <p:nvPr>
            <p:ph type="subTitle" idx="1"/>
          </p:nvPr>
        </p:nvSpPr>
        <p:spPr>
          <a:xfrm>
            <a:off x="713225" y="1853100"/>
            <a:ext cx="3811500" cy="252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208" name="Google Shape;208;p7"/>
          <p:cNvSpPr>
            <a:spLocks noGrp="1"/>
          </p:cNvSpPr>
          <p:nvPr>
            <p:ph type="pic" idx="2"/>
          </p:nvPr>
        </p:nvSpPr>
        <p:spPr>
          <a:xfrm>
            <a:off x="5019325" y="0"/>
            <a:ext cx="4124700" cy="51435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09"/>
        <p:cNvGrpSpPr/>
        <p:nvPr/>
      </p:nvGrpSpPr>
      <p:grpSpPr>
        <a:xfrm>
          <a:off x="0" y="0"/>
          <a:ext cx="0" cy="0"/>
          <a:chOff x="0" y="0"/>
          <a:chExt cx="0" cy="0"/>
        </a:xfrm>
      </p:grpSpPr>
      <p:sp>
        <p:nvSpPr>
          <p:cNvPr id="210" name="Google Shape;210;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11"/>
        <p:cNvGrpSpPr/>
        <p:nvPr/>
      </p:nvGrpSpPr>
      <p:grpSpPr>
        <a:xfrm>
          <a:off x="0" y="0"/>
          <a:ext cx="0" cy="0"/>
          <a:chOff x="0" y="0"/>
          <a:chExt cx="0" cy="0"/>
        </a:xfrm>
      </p:grpSpPr>
      <p:sp>
        <p:nvSpPr>
          <p:cNvPr id="212" name="Google Shape;212;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13" name="Google Shape;213;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4"/>
        <p:cNvGrpSpPr/>
        <p:nvPr/>
      </p:nvGrpSpPr>
      <p:grpSpPr>
        <a:xfrm>
          <a:off x="0" y="0"/>
          <a:ext cx="0" cy="0"/>
          <a:chOff x="0" y="0"/>
          <a:chExt cx="0" cy="0"/>
        </a:xfrm>
      </p:grpSpPr>
      <p:sp>
        <p:nvSpPr>
          <p:cNvPr id="215" name="Google Shape;215;p10"/>
          <p:cNvSpPr>
            <a:spLocks noGrp="1"/>
          </p:cNvSpPr>
          <p:nvPr>
            <p:ph type="pic" idx="2"/>
          </p:nvPr>
        </p:nvSpPr>
        <p:spPr>
          <a:xfrm>
            <a:off x="0" y="0"/>
            <a:ext cx="9144000" cy="5143500"/>
          </a:xfrm>
          <a:prstGeom prst="rect">
            <a:avLst/>
          </a:prstGeom>
          <a:noFill/>
          <a:ln>
            <a:noFill/>
          </a:ln>
        </p:spPr>
      </p:sp>
      <p:sp>
        <p:nvSpPr>
          <p:cNvPr id="216" name="Google Shape;216;p10"/>
          <p:cNvSpPr txBox="1">
            <a:spLocks noGrp="1"/>
          </p:cNvSpPr>
          <p:nvPr>
            <p:ph type="title"/>
          </p:nvPr>
        </p:nvSpPr>
        <p:spPr>
          <a:xfrm>
            <a:off x="1948800" y="4014450"/>
            <a:ext cx="5246400" cy="4416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1800"/>
              <a:buNone/>
              <a:defRPr sz="18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7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34"/>
        <p:cNvGrpSpPr/>
        <p:nvPr/>
      </p:nvGrpSpPr>
      <p:grpSpPr>
        <a:xfrm>
          <a:off x="0" y="0"/>
          <a:ext cx="0" cy="0"/>
          <a:chOff x="0" y="0"/>
          <a:chExt cx="0" cy="0"/>
        </a:xfrm>
      </p:grpSpPr>
      <p:grpSp>
        <p:nvGrpSpPr>
          <p:cNvPr id="635" name="Google Shape;635;p27"/>
          <p:cNvGrpSpPr/>
          <p:nvPr/>
        </p:nvGrpSpPr>
        <p:grpSpPr>
          <a:xfrm>
            <a:off x="-625092" y="950306"/>
            <a:ext cx="10473720" cy="3893004"/>
            <a:chOff x="-625092" y="950306"/>
            <a:chExt cx="10473720" cy="3893004"/>
          </a:xfrm>
        </p:grpSpPr>
        <p:grpSp>
          <p:nvGrpSpPr>
            <p:cNvPr id="636" name="Google Shape;636;p27"/>
            <p:cNvGrpSpPr/>
            <p:nvPr/>
          </p:nvGrpSpPr>
          <p:grpSpPr>
            <a:xfrm>
              <a:off x="7959331" y="2954516"/>
              <a:ext cx="1889297" cy="1888794"/>
              <a:chOff x="5604480" y="3862800"/>
              <a:chExt cx="1352880" cy="1352520"/>
            </a:xfrm>
          </p:grpSpPr>
          <p:sp>
            <p:nvSpPr>
              <p:cNvPr id="637" name="Google Shape;637;p27"/>
              <p:cNvSpPr/>
              <p:nvPr/>
            </p:nvSpPr>
            <p:spPr>
              <a:xfrm>
                <a:off x="5810040" y="4077000"/>
                <a:ext cx="942120" cy="933120"/>
              </a:xfrm>
              <a:custGeom>
                <a:avLst/>
                <a:gdLst/>
                <a:ahLst/>
                <a:cxnLst/>
                <a:rect l="l" t="t" r="r" b="b"/>
                <a:pathLst>
                  <a:path w="2617" h="2592" extrusionOk="0">
                    <a:moveTo>
                      <a:pt x="1319" y="2592"/>
                    </a:moveTo>
                    <a:cubicBezTo>
                      <a:pt x="970" y="2595"/>
                      <a:pt x="640" y="2461"/>
                      <a:pt x="391" y="2217"/>
                    </a:cubicBezTo>
                    <a:cubicBezTo>
                      <a:pt x="-124" y="1711"/>
                      <a:pt x="-131" y="881"/>
                      <a:pt x="375" y="366"/>
                    </a:cubicBezTo>
                    <a:cubicBezTo>
                      <a:pt x="555" y="182"/>
                      <a:pt x="783" y="57"/>
                      <a:pt x="1035" y="3"/>
                    </a:cubicBezTo>
                    <a:cubicBezTo>
                      <a:pt x="1113" y="-13"/>
                      <a:pt x="1190" y="37"/>
                      <a:pt x="1207" y="115"/>
                    </a:cubicBezTo>
                    <a:cubicBezTo>
                      <a:pt x="1224" y="194"/>
                      <a:pt x="1174" y="271"/>
                      <a:pt x="1095" y="288"/>
                    </a:cubicBezTo>
                    <a:cubicBezTo>
                      <a:pt x="900" y="329"/>
                      <a:pt x="722" y="427"/>
                      <a:pt x="582" y="570"/>
                    </a:cubicBezTo>
                    <a:cubicBezTo>
                      <a:pt x="189" y="970"/>
                      <a:pt x="194" y="1616"/>
                      <a:pt x="594" y="2009"/>
                    </a:cubicBezTo>
                    <a:cubicBezTo>
                      <a:pt x="789" y="2200"/>
                      <a:pt x="1045" y="2304"/>
                      <a:pt x="1317" y="2301"/>
                    </a:cubicBezTo>
                    <a:cubicBezTo>
                      <a:pt x="1589" y="2299"/>
                      <a:pt x="1843" y="2191"/>
                      <a:pt x="2034" y="1997"/>
                    </a:cubicBezTo>
                    <a:cubicBezTo>
                      <a:pt x="2225" y="1803"/>
                      <a:pt x="2328" y="1546"/>
                      <a:pt x="2326" y="1274"/>
                    </a:cubicBezTo>
                    <a:cubicBezTo>
                      <a:pt x="2324" y="1002"/>
                      <a:pt x="2215" y="748"/>
                      <a:pt x="2022" y="557"/>
                    </a:cubicBezTo>
                    <a:cubicBezTo>
                      <a:pt x="1914" y="452"/>
                      <a:pt x="1788" y="373"/>
                      <a:pt x="1648" y="324"/>
                    </a:cubicBezTo>
                    <a:cubicBezTo>
                      <a:pt x="1572" y="297"/>
                      <a:pt x="1532" y="214"/>
                      <a:pt x="1559" y="138"/>
                    </a:cubicBezTo>
                    <a:cubicBezTo>
                      <a:pt x="1586" y="62"/>
                      <a:pt x="1668" y="23"/>
                      <a:pt x="1744" y="49"/>
                    </a:cubicBezTo>
                    <a:cubicBezTo>
                      <a:pt x="1925" y="113"/>
                      <a:pt x="2087" y="214"/>
                      <a:pt x="2225" y="350"/>
                    </a:cubicBezTo>
                    <a:cubicBezTo>
                      <a:pt x="2475" y="595"/>
                      <a:pt x="2613" y="922"/>
                      <a:pt x="2617" y="1272"/>
                    </a:cubicBezTo>
                    <a:cubicBezTo>
                      <a:pt x="2620" y="1621"/>
                      <a:pt x="2486" y="1951"/>
                      <a:pt x="2241" y="2201"/>
                    </a:cubicBezTo>
                    <a:cubicBezTo>
                      <a:pt x="1996" y="2450"/>
                      <a:pt x="1669" y="2589"/>
                      <a:pt x="1319" y="2592"/>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8" name="Google Shape;638;p27"/>
              <p:cNvSpPr/>
              <p:nvPr/>
            </p:nvSpPr>
            <p:spPr>
              <a:xfrm>
                <a:off x="6140880" y="4068000"/>
                <a:ext cx="331920" cy="128520"/>
              </a:xfrm>
              <a:custGeom>
                <a:avLst/>
                <a:gdLst/>
                <a:ahLst/>
                <a:cxnLst/>
                <a:rect l="l" t="t" r="r" b="b"/>
                <a:pathLst>
                  <a:path w="922" h="357" extrusionOk="0">
                    <a:moveTo>
                      <a:pt x="778" y="357"/>
                    </a:moveTo>
                    <a:cubicBezTo>
                      <a:pt x="762" y="357"/>
                      <a:pt x="745" y="354"/>
                      <a:pt x="729" y="349"/>
                    </a:cubicBezTo>
                    <a:cubicBezTo>
                      <a:pt x="551" y="286"/>
                      <a:pt x="360" y="274"/>
                      <a:pt x="176" y="313"/>
                    </a:cubicBezTo>
                    <a:cubicBezTo>
                      <a:pt x="97" y="329"/>
                      <a:pt x="20" y="279"/>
                      <a:pt x="4" y="201"/>
                    </a:cubicBezTo>
                    <a:cubicBezTo>
                      <a:pt x="-13" y="122"/>
                      <a:pt x="37" y="45"/>
                      <a:pt x="116" y="28"/>
                    </a:cubicBezTo>
                    <a:cubicBezTo>
                      <a:pt x="352" y="-22"/>
                      <a:pt x="598" y="-6"/>
                      <a:pt x="825" y="74"/>
                    </a:cubicBezTo>
                    <a:cubicBezTo>
                      <a:pt x="901" y="101"/>
                      <a:pt x="941" y="184"/>
                      <a:pt x="914" y="260"/>
                    </a:cubicBezTo>
                    <a:cubicBezTo>
                      <a:pt x="893" y="319"/>
                      <a:pt x="838" y="356"/>
                      <a:pt x="778" y="35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9" name="Google Shape;639;p27"/>
              <p:cNvSpPr/>
              <p:nvPr/>
            </p:nvSpPr>
            <p:spPr>
              <a:xfrm>
                <a:off x="5604480" y="4263840"/>
                <a:ext cx="1352880" cy="951480"/>
              </a:xfrm>
              <a:custGeom>
                <a:avLst/>
                <a:gdLst/>
                <a:ahLst/>
                <a:cxnLst/>
                <a:rect l="l" t="t" r="r" b="b"/>
                <a:pathLst>
                  <a:path w="3758" h="2643" extrusionOk="0">
                    <a:moveTo>
                      <a:pt x="1895" y="2643"/>
                    </a:moveTo>
                    <a:cubicBezTo>
                      <a:pt x="1394" y="2647"/>
                      <a:pt x="920" y="2456"/>
                      <a:pt x="562" y="2104"/>
                    </a:cubicBezTo>
                    <a:cubicBezTo>
                      <a:pt x="287" y="1833"/>
                      <a:pt x="104" y="1490"/>
                      <a:pt x="33" y="1113"/>
                    </a:cubicBezTo>
                    <a:cubicBezTo>
                      <a:pt x="-36" y="743"/>
                      <a:pt x="5" y="366"/>
                      <a:pt x="153" y="22"/>
                    </a:cubicBezTo>
                    <a:cubicBezTo>
                      <a:pt x="161" y="4"/>
                      <a:pt x="182" y="-5"/>
                      <a:pt x="201" y="3"/>
                    </a:cubicBezTo>
                    <a:cubicBezTo>
                      <a:pt x="219" y="11"/>
                      <a:pt x="228" y="32"/>
                      <a:pt x="220" y="51"/>
                    </a:cubicBezTo>
                    <a:cubicBezTo>
                      <a:pt x="-77" y="740"/>
                      <a:pt x="78" y="1526"/>
                      <a:pt x="613" y="2052"/>
                    </a:cubicBezTo>
                    <a:cubicBezTo>
                      <a:pt x="957" y="2390"/>
                      <a:pt x="1412" y="2574"/>
                      <a:pt x="1895" y="2570"/>
                    </a:cubicBezTo>
                    <a:cubicBezTo>
                      <a:pt x="2377" y="2566"/>
                      <a:pt x="2829" y="2374"/>
                      <a:pt x="3167" y="2030"/>
                    </a:cubicBezTo>
                    <a:cubicBezTo>
                      <a:pt x="3556" y="1633"/>
                      <a:pt x="3740" y="1089"/>
                      <a:pt x="3671" y="537"/>
                    </a:cubicBezTo>
                    <a:cubicBezTo>
                      <a:pt x="3668" y="517"/>
                      <a:pt x="3682" y="499"/>
                      <a:pt x="3702" y="497"/>
                    </a:cubicBezTo>
                    <a:cubicBezTo>
                      <a:pt x="3722" y="494"/>
                      <a:pt x="3740" y="508"/>
                      <a:pt x="3743" y="528"/>
                    </a:cubicBezTo>
                    <a:cubicBezTo>
                      <a:pt x="3815" y="1103"/>
                      <a:pt x="3624" y="1669"/>
                      <a:pt x="3219" y="2081"/>
                    </a:cubicBezTo>
                    <a:cubicBezTo>
                      <a:pt x="2867" y="2439"/>
                      <a:pt x="2397" y="2638"/>
                      <a:pt x="1895" y="2643"/>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0" name="Google Shape;640;p27"/>
              <p:cNvSpPr/>
              <p:nvPr/>
            </p:nvSpPr>
            <p:spPr>
              <a:xfrm>
                <a:off x="6090120" y="3862800"/>
                <a:ext cx="450000" cy="73440"/>
              </a:xfrm>
              <a:custGeom>
                <a:avLst/>
                <a:gdLst/>
                <a:ahLst/>
                <a:cxnLst/>
                <a:rect l="l" t="t" r="r" b="b"/>
                <a:pathLst>
                  <a:path w="1250" h="204" extrusionOk="0">
                    <a:moveTo>
                      <a:pt x="1214" y="204"/>
                    </a:moveTo>
                    <a:cubicBezTo>
                      <a:pt x="1210" y="204"/>
                      <a:pt x="1205" y="203"/>
                      <a:pt x="1200" y="201"/>
                    </a:cubicBezTo>
                    <a:cubicBezTo>
                      <a:pt x="836" y="56"/>
                      <a:pt x="426" y="33"/>
                      <a:pt x="46" y="138"/>
                    </a:cubicBezTo>
                    <a:cubicBezTo>
                      <a:pt x="27" y="143"/>
                      <a:pt x="7" y="132"/>
                      <a:pt x="2" y="113"/>
                    </a:cubicBezTo>
                    <a:cubicBezTo>
                      <a:pt x="-4" y="94"/>
                      <a:pt x="7" y="74"/>
                      <a:pt x="27" y="68"/>
                    </a:cubicBezTo>
                    <a:cubicBezTo>
                      <a:pt x="421" y="-41"/>
                      <a:pt x="848" y="-18"/>
                      <a:pt x="1227" y="134"/>
                    </a:cubicBezTo>
                    <a:cubicBezTo>
                      <a:pt x="1246" y="141"/>
                      <a:pt x="1255" y="162"/>
                      <a:pt x="1248" y="181"/>
                    </a:cubicBezTo>
                    <a:cubicBezTo>
                      <a:pt x="1242" y="195"/>
                      <a:pt x="1228" y="204"/>
                      <a:pt x="1214" y="204"/>
                    </a:cubicBezTo>
                    <a:close/>
                  </a:path>
                </a:pathLst>
              </a:custGeom>
              <a:solidFill>
                <a:schemeClr val="accent5"/>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1" name="Google Shape;641;p27"/>
              <p:cNvSpPr/>
              <p:nvPr/>
            </p:nvSpPr>
            <p:spPr>
              <a:xfrm>
                <a:off x="5739120" y="4004280"/>
                <a:ext cx="145080" cy="147240"/>
              </a:xfrm>
              <a:custGeom>
                <a:avLst/>
                <a:gdLst/>
                <a:ahLst/>
                <a:cxnLst/>
                <a:rect l="l" t="t" r="r" b="b"/>
                <a:pathLst>
                  <a:path w="403" h="409" extrusionOk="0">
                    <a:moveTo>
                      <a:pt x="36" y="409"/>
                    </a:moveTo>
                    <a:cubicBezTo>
                      <a:pt x="29" y="409"/>
                      <a:pt x="21" y="407"/>
                      <a:pt x="14" y="402"/>
                    </a:cubicBezTo>
                    <a:cubicBezTo>
                      <a:pt x="-2" y="390"/>
                      <a:pt x="-5" y="367"/>
                      <a:pt x="7" y="351"/>
                    </a:cubicBezTo>
                    <a:cubicBezTo>
                      <a:pt x="56" y="288"/>
                      <a:pt x="109" y="226"/>
                      <a:pt x="165" y="169"/>
                    </a:cubicBezTo>
                    <a:cubicBezTo>
                      <a:pt x="222" y="111"/>
                      <a:pt x="282" y="57"/>
                      <a:pt x="345" y="8"/>
                    </a:cubicBezTo>
                    <a:cubicBezTo>
                      <a:pt x="360" y="-5"/>
                      <a:pt x="383" y="-2"/>
                      <a:pt x="396" y="14"/>
                    </a:cubicBezTo>
                    <a:cubicBezTo>
                      <a:pt x="408" y="30"/>
                      <a:pt x="405" y="53"/>
                      <a:pt x="390" y="65"/>
                    </a:cubicBezTo>
                    <a:cubicBezTo>
                      <a:pt x="329" y="113"/>
                      <a:pt x="271" y="165"/>
                      <a:pt x="217" y="220"/>
                    </a:cubicBezTo>
                    <a:cubicBezTo>
                      <a:pt x="163" y="275"/>
                      <a:pt x="112" y="334"/>
                      <a:pt x="65" y="395"/>
                    </a:cubicBezTo>
                    <a:cubicBezTo>
                      <a:pt x="58" y="405"/>
                      <a:pt x="47" y="409"/>
                      <a:pt x="36" y="409"/>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2" name="Google Shape;642;p27"/>
              <p:cNvSpPr/>
              <p:nvPr/>
            </p:nvSpPr>
            <p:spPr>
              <a:xfrm>
                <a:off x="5680080" y="3937680"/>
                <a:ext cx="1202040" cy="1202400"/>
              </a:xfrm>
              <a:custGeom>
                <a:avLst/>
                <a:gdLst/>
                <a:ahLst/>
                <a:cxnLst/>
                <a:rect l="l" t="t" r="r" b="b"/>
                <a:pathLst>
                  <a:path w="3339" h="3340" extrusionOk="0">
                    <a:moveTo>
                      <a:pt x="1684" y="3340"/>
                    </a:moveTo>
                    <a:cubicBezTo>
                      <a:pt x="1238" y="3344"/>
                      <a:pt x="816" y="3174"/>
                      <a:pt x="498" y="2862"/>
                    </a:cubicBezTo>
                    <a:cubicBezTo>
                      <a:pt x="-159" y="2216"/>
                      <a:pt x="-168" y="1156"/>
                      <a:pt x="478" y="500"/>
                    </a:cubicBezTo>
                    <a:cubicBezTo>
                      <a:pt x="790" y="182"/>
                      <a:pt x="1208" y="4"/>
                      <a:pt x="1654" y="0"/>
                    </a:cubicBezTo>
                    <a:cubicBezTo>
                      <a:pt x="2100" y="-4"/>
                      <a:pt x="2522" y="166"/>
                      <a:pt x="2840" y="479"/>
                    </a:cubicBezTo>
                    <a:cubicBezTo>
                      <a:pt x="3152" y="787"/>
                      <a:pt x="3330" y="1197"/>
                      <a:pt x="3339" y="1635"/>
                    </a:cubicBezTo>
                    <a:lnTo>
                      <a:pt x="3330" y="1636"/>
                    </a:lnTo>
                    <a:cubicBezTo>
                      <a:pt x="3321" y="1200"/>
                      <a:pt x="3145" y="791"/>
                      <a:pt x="2833" y="486"/>
                    </a:cubicBezTo>
                    <a:cubicBezTo>
                      <a:pt x="2517" y="175"/>
                      <a:pt x="2098" y="5"/>
                      <a:pt x="1654" y="9"/>
                    </a:cubicBezTo>
                    <a:cubicBezTo>
                      <a:pt x="1211" y="13"/>
                      <a:pt x="795" y="190"/>
                      <a:pt x="484" y="506"/>
                    </a:cubicBezTo>
                    <a:cubicBezTo>
                      <a:pt x="-158" y="1159"/>
                      <a:pt x="-149" y="2213"/>
                      <a:pt x="505" y="2855"/>
                    </a:cubicBezTo>
                    <a:cubicBezTo>
                      <a:pt x="821" y="3166"/>
                      <a:pt x="1240" y="3335"/>
                      <a:pt x="1684" y="3331"/>
                    </a:cubicBezTo>
                    <a:cubicBezTo>
                      <a:pt x="2127" y="3328"/>
                      <a:pt x="2543" y="3151"/>
                      <a:pt x="2854" y="2835"/>
                    </a:cubicBezTo>
                    <a:cubicBezTo>
                      <a:pt x="2940" y="2747"/>
                      <a:pt x="3016" y="2650"/>
                      <a:pt x="3080" y="2547"/>
                    </a:cubicBezTo>
                    <a:lnTo>
                      <a:pt x="3088" y="2552"/>
                    </a:lnTo>
                    <a:cubicBezTo>
                      <a:pt x="3024" y="2656"/>
                      <a:pt x="2947" y="2753"/>
                      <a:pt x="2860" y="2841"/>
                    </a:cubicBezTo>
                    <a:cubicBezTo>
                      <a:pt x="2548" y="3159"/>
                      <a:pt x="2130" y="3337"/>
                      <a:pt x="1684" y="3340"/>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3" name="Google Shape;643;p27"/>
              <p:cNvSpPr/>
              <p:nvPr/>
            </p:nvSpPr>
            <p:spPr>
              <a:xfrm>
                <a:off x="6257520" y="4515840"/>
                <a:ext cx="46800" cy="46440"/>
              </a:xfrm>
              <a:custGeom>
                <a:avLst/>
                <a:gdLst/>
                <a:ahLst/>
                <a:cxnLst/>
                <a:rect l="l" t="t" r="r" b="b"/>
                <a:pathLst>
                  <a:path w="130" h="129" extrusionOk="0">
                    <a:moveTo>
                      <a:pt x="19" y="19"/>
                    </a:moveTo>
                    <a:cubicBezTo>
                      <a:pt x="44" y="-7"/>
                      <a:pt x="85" y="-7"/>
                      <a:pt x="111" y="18"/>
                    </a:cubicBezTo>
                    <a:cubicBezTo>
                      <a:pt x="136" y="43"/>
                      <a:pt x="136" y="84"/>
                      <a:pt x="111" y="110"/>
                    </a:cubicBezTo>
                    <a:cubicBezTo>
                      <a:pt x="86" y="135"/>
                      <a:pt x="45" y="135"/>
                      <a:pt x="20" y="111"/>
                    </a:cubicBezTo>
                    <a:cubicBezTo>
                      <a:pt x="-6" y="86"/>
                      <a:pt x="-6" y="44"/>
                      <a:pt x="19" y="19"/>
                    </a:cubicBezTo>
                    <a:close/>
                  </a:path>
                </a:pathLst>
              </a:custGeom>
              <a:solidFill>
                <a:schemeClr val="dk2"/>
              </a:solidFill>
              <a:ln>
                <a:noFill/>
              </a:ln>
            </p:spPr>
            <p:txBody>
              <a:bodyPr spcFirstLastPara="1" wrap="square" lIns="90000" tIns="1425" rIns="90000" bIns="1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44" name="Google Shape;644;p27"/>
            <p:cNvGrpSpPr/>
            <p:nvPr/>
          </p:nvGrpSpPr>
          <p:grpSpPr>
            <a:xfrm rot="3600220" flipH="1">
              <a:off x="-214173" y="2682781"/>
              <a:ext cx="1550359" cy="1844109"/>
              <a:chOff x="5964933" y="1271550"/>
              <a:chExt cx="3226867" cy="3838270"/>
            </a:xfrm>
          </p:grpSpPr>
          <p:grpSp>
            <p:nvGrpSpPr>
              <p:cNvPr id="645" name="Google Shape;645;p27"/>
              <p:cNvGrpSpPr/>
              <p:nvPr/>
            </p:nvGrpSpPr>
            <p:grpSpPr>
              <a:xfrm rot="1800072">
                <a:off x="6697343" y="1678731"/>
                <a:ext cx="1637454" cy="3157382"/>
                <a:chOff x="6571800" y="2576520"/>
                <a:chExt cx="1118520" cy="2156760"/>
              </a:xfrm>
            </p:grpSpPr>
            <p:sp>
              <p:nvSpPr>
                <p:cNvPr id="646" name="Google Shape;646;p27"/>
                <p:cNvSpPr/>
                <p:nvPr/>
              </p:nvSpPr>
              <p:spPr>
                <a:xfrm>
                  <a:off x="7450920" y="2913840"/>
                  <a:ext cx="133200" cy="413640"/>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47;p27"/>
                <p:cNvSpPr/>
                <p:nvPr/>
              </p:nvSpPr>
              <p:spPr>
                <a:xfrm>
                  <a:off x="7450920" y="3374640"/>
                  <a:ext cx="133200" cy="504720"/>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48;p27"/>
                <p:cNvSpPr/>
                <p:nvPr/>
              </p:nvSpPr>
              <p:spPr>
                <a:xfrm>
                  <a:off x="6750360" y="3713040"/>
                  <a:ext cx="761400" cy="37800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49;p27"/>
                <p:cNvSpPr/>
                <p:nvPr/>
              </p:nvSpPr>
              <p:spPr>
                <a:xfrm>
                  <a:off x="6678000" y="3374640"/>
                  <a:ext cx="133200" cy="504720"/>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0" name="Google Shape;650;p27"/>
                <p:cNvSpPr/>
                <p:nvPr/>
              </p:nvSpPr>
              <p:spPr>
                <a:xfrm>
                  <a:off x="6678000" y="2913840"/>
                  <a:ext cx="133200" cy="413640"/>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1" name="Google Shape;651;p27"/>
                <p:cNvSpPr/>
                <p:nvPr/>
              </p:nvSpPr>
              <p:spPr>
                <a:xfrm>
                  <a:off x="6781680" y="2751480"/>
                  <a:ext cx="698400" cy="24336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2" name="Google Shape;652;p27"/>
                <p:cNvSpPr/>
                <p:nvPr/>
              </p:nvSpPr>
              <p:spPr>
                <a:xfrm>
                  <a:off x="6715080" y="2647800"/>
                  <a:ext cx="146160" cy="141120"/>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3" name="Google Shape;653;p27"/>
                <p:cNvSpPr/>
                <p:nvPr/>
              </p:nvSpPr>
              <p:spPr>
                <a:xfrm>
                  <a:off x="7400520" y="2647800"/>
                  <a:ext cx="146520" cy="141120"/>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54;p27"/>
                <p:cNvSpPr/>
                <p:nvPr/>
              </p:nvSpPr>
              <p:spPr>
                <a:xfrm>
                  <a:off x="6869520" y="2975760"/>
                  <a:ext cx="255960" cy="766080"/>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5" name="Google Shape;655;p27"/>
                <p:cNvSpPr/>
                <p:nvPr/>
              </p:nvSpPr>
              <p:spPr>
                <a:xfrm>
                  <a:off x="7136280" y="2975760"/>
                  <a:ext cx="257400" cy="766080"/>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6" name="Google Shape;656;p27"/>
                <p:cNvSpPr/>
                <p:nvPr/>
              </p:nvSpPr>
              <p:spPr>
                <a:xfrm>
                  <a:off x="6571800" y="2576520"/>
                  <a:ext cx="1118520" cy="200520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27"/>
                <p:cNvSpPr/>
                <p:nvPr/>
              </p:nvSpPr>
              <p:spPr>
                <a:xfrm>
                  <a:off x="6739920" y="3962160"/>
                  <a:ext cx="385560" cy="771120"/>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27"/>
                <p:cNvSpPr/>
                <p:nvPr/>
              </p:nvSpPr>
              <p:spPr>
                <a:xfrm>
                  <a:off x="7134840" y="3962520"/>
                  <a:ext cx="390960" cy="770760"/>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59" name="Google Shape;659;p27"/>
              <p:cNvSpPr/>
              <p:nvPr/>
            </p:nvSpPr>
            <p:spPr>
              <a:xfrm rot="1800091">
                <a:off x="8392444" y="2478445"/>
                <a:ext cx="218038" cy="677098"/>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27"/>
              <p:cNvSpPr/>
              <p:nvPr/>
            </p:nvSpPr>
            <p:spPr>
              <a:xfrm rot="1800091">
                <a:off x="7978004" y="3121687"/>
                <a:ext cx="218038" cy="826189"/>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1" name="Google Shape;661;p27"/>
              <p:cNvSpPr/>
              <p:nvPr/>
            </p:nvSpPr>
            <p:spPr>
              <a:xfrm rot="1800091">
                <a:off x="6690879" y="3298982"/>
                <a:ext cx="1246355" cy="618758"/>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2" name="Google Shape;662;p27"/>
              <p:cNvSpPr/>
              <p:nvPr/>
            </p:nvSpPr>
            <p:spPr>
              <a:xfrm rot="1800091">
                <a:off x="6882313" y="2489052"/>
                <a:ext cx="218038" cy="826189"/>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63;p27"/>
              <p:cNvSpPr/>
              <p:nvPr/>
            </p:nvSpPr>
            <p:spPr>
              <a:xfrm rot="1800091">
                <a:off x="7296752" y="1845810"/>
                <a:ext cx="218038" cy="677098"/>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4" name="Google Shape;664;p27"/>
              <p:cNvSpPr/>
              <p:nvPr/>
            </p:nvSpPr>
            <p:spPr>
              <a:xfrm rot="1800091">
                <a:off x="7584326" y="1950493"/>
                <a:ext cx="1143229" cy="398362"/>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5" name="Google Shape;665;p27"/>
              <p:cNvSpPr/>
              <p:nvPr/>
            </p:nvSpPr>
            <p:spPr>
              <a:xfrm rot="1800091">
                <a:off x="7677178" y="1534212"/>
                <a:ext cx="239253" cy="231003"/>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6" name="Google Shape;666;p27"/>
              <p:cNvSpPr/>
              <p:nvPr/>
            </p:nvSpPr>
            <p:spPr>
              <a:xfrm rot="1800091">
                <a:off x="8648819" y="2095391"/>
                <a:ext cx="239842" cy="231003"/>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27"/>
              <p:cNvSpPr/>
              <p:nvPr/>
            </p:nvSpPr>
            <p:spPr>
              <a:xfrm rot="1800091">
                <a:off x="7359871" y="2101937"/>
                <a:ext cx="418987" cy="1254016"/>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8" name="Google Shape;668;p27"/>
              <p:cNvSpPr/>
              <p:nvPr/>
            </p:nvSpPr>
            <p:spPr>
              <a:xfrm rot="1800091">
                <a:off x="7737872" y="2320869"/>
                <a:ext cx="421345" cy="1254016"/>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27"/>
              <p:cNvSpPr/>
              <p:nvPr/>
            </p:nvSpPr>
            <p:spPr>
              <a:xfrm rot="1800091">
                <a:off x="6662900" y="1509406"/>
                <a:ext cx="1830934" cy="3282362"/>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27"/>
              <p:cNvSpPr/>
              <p:nvPr/>
            </p:nvSpPr>
            <p:spPr>
              <a:xfrm rot="1800091">
                <a:off x="6352507" y="3446666"/>
                <a:ext cx="631133" cy="1262266"/>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27"/>
              <p:cNvSpPr/>
              <p:nvPr/>
            </p:nvSpPr>
            <p:spPr>
              <a:xfrm rot="1800091">
                <a:off x="6911606" y="3772668"/>
                <a:ext cx="639972" cy="1261676"/>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accent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27"/>
              <p:cNvSpPr/>
              <p:nvPr/>
            </p:nvSpPr>
            <p:spPr>
              <a:xfrm rot="1799864">
                <a:off x="8234349" y="2618812"/>
                <a:ext cx="178580" cy="554563"/>
              </a:xfrm>
              <a:custGeom>
                <a:avLst/>
                <a:gdLst/>
                <a:ahLst/>
                <a:cxnLst/>
                <a:rect l="l" t="t" r="r" b="b"/>
                <a:pathLst>
                  <a:path w="370" h="1149" extrusionOk="0">
                    <a:moveTo>
                      <a:pt x="317" y="0"/>
                    </a:moveTo>
                    <a:lnTo>
                      <a:pt x="317" y="0"/>
                    </a:lnTo>
                    <a:cubicBezTo>
                      <a:pt x="296" y="0"/>
                      <a:pt x="277" y="12"/>
                      <a:pt x="269" y="32"/>
                    </a:cubicBezTo>
                    <a:lnTo>
                      <a:pt x="1" y="666"/>
                    </a:lnTo>
                    <a:lnTo>
                      <a:pt x="0" y="669"/>
                    </a:lnTo>
                    <a:lnTo>
                      <a:pt x="0" y="673"/>
                    </a:lnTo>
                    <a:lnTo>
                      <a:pt x="0" y="1132"/>
                    </a:lnTo>
                    <a:lnTo>
                      <a:pt x="0" y="1149"/>
                    </a:lnTo>
                    <a:lnTo>
                      <a:pt x="18" y="1149"/>
                    </a:lnTo>
                    <a:lnTo>
                      <a:pt x="352" y="1149"/>
                    </a:lnTo>
                    <a:lnTo>
                      <a:pt x="370" y="1149"/>
                    </a:lnTo>
                    <a:lnTo>
                      <a:pt x="370" y="1132"/>
                    </a:lnTo>
                    <a:lnTo>
                      <a:pt x="370" y="53"/>
                    </a:lnTo>
                    <a:cubicBezTo>
                      <a:pt x="370" y="20"/>
                      <a:pt x="343" y="0"/>
                      <a:pt x="317" y="0"/>
                    </a:cubicBezTo>
                    <a:moveTo>
                      <a:pt x="317" y="18"/>
                    </a:moveTo>
                    <a:cubicBezTo>
                      <a:pt x="335" y="18"/>
                      <a:pt x="352" y="31"/>
                      <a:pt x="352" y="53"/>
                    </a:cubicBezTo>
                    <a:lnTo>
                      <a:pt x="352" y="1132"/>
                    </a:lnTo>
                    <a:lnTo>
                      <a:pt x="18" y="1132"/>
                    </a:lnTo>
                    <a:lnTo>
                      <a:pt x="18" y="673"/>
                    </a:lnTo>
                    <a:lnTo>
                      <a:pt x="285" y="39"/>
                    </a:lnTo>
                    <a:cubicBezTo>
                      <a:pt x="291" y="24"/>
                      <a:pt x="304" y="18"/>
                      <a:pt x="317"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27"/>
              <p:cNvSpPr/>
              <p:nvPr/>
            </p:nvSpPr>
            <p:spPr>
              <a:xfrm rot="1799864">
                <a:off x="7894950" y="3145668"/>
                <a:ext cx="178580" cy="676673"/>
              </a:xfrm>
              <a:custGeom>
                <a:avLst/>
                <a:gdLst/>
                <a:ahLst/>
                <a:cxnLst/>
                <a:rect l="l" t="t" r="r" b="b"/>
                <a:pathLst>
                  <a:path w="370" h="1402" extrusionOk="0">
                    <a:moveTo>
                      <a:pt x="370" y="0"/>
                    </a:moveTo>
                    <a:lnTo>
                      <a:pt x="352" y="0"/>
                    </a:lnTo>
                    <a:lnTo>
                      <a:pt x="18" y="0"/>
                    </a:lnTo>
                    <a:lnTo>
                      <a:pt x="0" y="0"/>
                    </a:lnTo>
                    <a:lnTo>
                      <a:pt x="0" y="17"/>
                    </a:lnTo>
                    <a:lnTo>
                      <a:pt x="0" y="322"/>
                    </a:lnTo>
                    <a:lnTo>
                      <a:pt x="0" y="325"/>
                    </a:lnTo>
                    <a:lnTo>
                      <a:pt x="1" y="328"/>
                    </a:lnTo>
                    <a:lnTo>
                      <a:pt x="335" y="1302"/>
                    </a:lnTo>
                    <a:lnTo>
                      <a:pt x="370" y="1402"/>
                    </a:lnTo>
                    <a:lnTo>
                      <a:pt x="370" y="1297"/>
                    </a:lnTo>
                    <a:lnTo>
                      <a:pt x="370" y="17"/>
                    </a:lnTo>
                    <a:lnTo>
                      <a:pt x="370" y="0"/>
                    </a:lnTo>
                    <a:moveTo>
                      <a:pt x="352" y="17"/>
                    </a:moveTo>
                    <a:lnTo>
                      <a:pt x="352" y="1297"/>
                    </a:lnTo>
                    <a:lnTo>
                      <a:pt x="18" y="322"/>
                    </a:lnTo>
                    <a:lnTo>
                      <a:pt x="18"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27"/>
              <p:cNvSpPr/>
              <p:nvPr/>
            </p:nvSpPr>
            <p:spPr>
              <a:xfrm rot="1799864">
                <a:off x="6840760" y="3290919"/>
                <a:ext cx="1020801" cy="506780"/>
              </a:xfrm>
              <a:custGeom>
                <a:avLst/>
                <a:gdLst/>
                <a:ahLst/>
                <a:cxnLst/>
                <a:rect l="l" t="t" r="r" b="b"/>
                <a:pathLst>
                  <a:path w="2115" h="1050" extrusionOk="0">
                    <a:moveTo>
                      <a:pt x="357" y="0"/>
                    </a:moveTo>
                    <a:lnTo>
                      <a:pt x="357" y="0"/>
                    </a:lnTo>
                    <a:cubicBezTo>
                      <a:pt x="260" y="0"/>
                      <a:pt x="175" y="61"/>
                      <a:pt x="144" y="154"/>
                    </a:cubicBezTo>
                    <a:lnTo>
                      <a:pt x="6" y="574"/>
                    </a:lnTo>
                    <a:cubicBezTo>
                      <a:pt x="-6" y="611"/>
                      <a:pt x="-1" y="651"/>
                      <a:pt x="19" y="685"/>
                    </a:cubicBezTo>
                    <a:cubicBezTo>
                      <a:pt x="28" y="701"/>
                      <a:pt x="40" y="714"/>
                      <a:pt x="55" y="724"/>
                    </a:cubicBezTo>
                    <a:cubicBezTo>
                      <a:pt x="348" y="938"/>
                      <a:pt x="695" y="1050"/>
                      <a:pt x="1057" y="1050"/>
                    </a:cubicBezTo>
                    <a:cubicBezTo>
                      <a:pt x="1420" y="1050"/>
                      <a:pt x="1766" y="938"/>
                      <a:pt x="2060" y="724"/>
                    </a:cubicBezTo>
                    <a:cubicBezTo>
                      <a:pt x="2074" y="714"/>
                      <a:pt x="2086" y="701"/>
                      <a:pt x="2096" y="685"/>
                    </a:cubicBezTo>
                    <a:cubicBezTo>
                      <a:pt x="2116" y="651"/>
                      <a:pt x="2121" y="611"/>
                      <a:pt x="2108" y="574"/>
                    </a:cubicBezTo>
                    <a:lnTo>
                      <a:pt x="1970" y="154"/>
                    </a:lnTo>
                    <a:cubicBezTo>
                      <a:pt x="1940" y="61"/>
                      <a:pt x="1854" y="0"/>
                      <a:pt x="1757" y="0"/>
                    </a:cubicBezTo>
                    <a:cubicBezTo>
                      <a:pt x="1754" y="0"/>
                      <a:pt x="1752" y="0"/>
                      <a:pt x="1750" y="0"/>
                    </a:cubicBezTo>
                    <a:cubicBezTo>
                      <a:pt x="1724" y="0"/>
                      <a:pt x="1698" y="5"/>
                      <a:pt x="1672" y="16"/>
                    </a:cubicBezTo>
                    <a:cubicBezTo>
                      <a:pt x="1476" y="93"/>
                      <a:pt x="1269" y="133"/>
                      <a:pt x="1057" y="133"/>
                    </a:cubicBezTo>
                    <a:cubicBezTo>
                      <a:pt x="846" y="133"/>
                      <a:pt x="639" y="93"/>
                      <a:pt x="442" y="16"/>
                    </a:cubicBezTo>
                    <a:cubicBezTo>
                      <a:pt x="417" y="5"/>
                      <a:pt x="390" y="0"/>
                      <a:pt x="364" y="0"/>
                    </a:cubicBezTo>
                    <a:cubicBezTo>
                      <a:pt x="362" y="0"/>
                      <a:pt x="360" y="0"/>
                      <a:pt x="357" y="0"/>
                    </a:cubicBezTo>
                    <a:moveTo>
                      <a:pt x="357" y="17"/>
                    </a:moveTo>
                    <a:cubicBezTo>
                      <a:pt x="360" y="17"/>
                      <a:pt x="362" y="17"/>
                      <a:pt x="364" y="17"/>
                    </a:cubicBezTo>
                    <a:cubicBezTo>
                      <a:pt x="388" y="18"/>
                      <a:pt x="412" y="23"/>
                      <a:pt x="436" y="32"/>
                    </a:cubicBezTo>
                    <a:cubicBezTo>
                      <a:pt x="628" y="108"/>
                      <a:pt x="838" y="150"/>
                      <a:pt x="1057" y="150"/>
                    </a:cubicBezTo>
                    <a:cubicBezTo>
                      <a:pt x="1277" y="150"/>
                      <a:pt x="1486" y="108"/>
                      <a:pt x="1679" y="32"/>
                    </a:cubicBezTo>
                    <a:cubicBezTo>
                      <a:pt x="1702" y="23"/>
                      <a:pt x="1727" y="18"/>
                      <a:pt x="1751" y="17"/>
                    </a:cubicBezTo>
                    <a:cubicBezTo>
                      <a:pt x="1753" y="17"/>
                      <a:pt x="1755" y="17"/>
                      <a:pt x="1757" y="17"/>
                    </a:cubicBezTo>
                    <a:cubicBezTo>
                      <a:pt x="1843" y="17"/>
                      <a:pt x="1924" y="71"/>
                      <a:pt x="1953" y="159"/>
                    </a:cubicBezTo>
                    <a:lnTo>
                      <a:pt x="2092" y="579"/>
                    </a:lnTo>
                    <a:cubicBezTo>
                      <a:pt x="2103" y="612"/>
                      <a:pt x="2098" y="647"/>
                      <a:pt x="2080" y="676"/>
                    </a:cubicBezTo>
                    <a:cubicBezTo>
                      <a:pt x="2073" y="689"/>
                      <a:pt x="2062" y="701"/>
                      <a:pt x="2049" y="710"/>
                    </a:cubicBezTo>
                    <a:cubicBezTo>
                      <a:pt x="1771" y="913"/>
                      <a:pt x="1428" y="1033"/>
                      <a:pt x="1057" y="1033"/>
                    </a:cubicBezTo>
                    <a:cubicBezTo>
                      <a:pt x="687" y="1033"/>
                      <a:pt x="344" y="913"/>
                      <a:pt x="65" y="710"/>
                    </a:cubicBezTo>
                    <a:cubicBezTo>
                      <a:pt x="52" y="701"/>
                      <a:pt x="42" y="689"/>
                      <a:pt x="34" y="676"/>
                    </a:cubicBezTo>
                    <a:cubicBezTo>
                      <a:pt x="17" y="647"/>
                      <a:pt x="12" y="612"/>
                      <a:pt x="23" y="579"/>
                    </a:cubicBezTo>
                    <a:lnTo>
                      <a:pt x="161" y="159"/>
                    </a:lnTo>
                    <a:cubicBezTo>
                      <a:pt x="190" y="71"/>
                      <a:pt x="271" y="17"/>
                      <a:pt x="357"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27"/>
              <p:cNvSpPr/>
              <p:nvPr/>
            </p:nvSpPr>
            <p:spPr>
              <a:xfrm rot="1799864">
                <a:off x="6997512" y="2627580"/>
                <a:ext cx="178580" cy="676673"/>
              </a:xfrm>
              <a:custGeom>
                <a:avLst/>
                <a:gdLst/>
                <a:ahLst/>
                <a:cxnLst/>
                <a:rect l="l" t="t" r="r" b="b"/>
                <a:pathLst>
                  <a:path w="370" h="1402" extrusionOk="0">
                    <a:moveTo>
                      <a:pt x="370" y="0"/>
                    </a:moveTo>
                    <a:lnTo>
                      <a:pt x="352" y="0"/>
                    </a:lnTo>
                    <a:lnTo>
                      <a:pt x="17" y="0"/>
                    </a:lnTo>
                    <a:lnTo>
                      <a:pt x="0" y="0"/>
                    </a:lnTo>
                    <a:lnTo>
                      <a:pt x="0" y="17"/>
                    </a:lnTo>
                    <a:lnTo>
                      <a:pt x="0" y="1297"/>
                    </a:lnTo>
                    <a:lnTo>
                      <a:pt x="0" y="1402"/>
                    </a:lnTo>
                    <a:lnTo>
                      <a:pt x="34" y="1302"/>
                    </a:lnTo>
                    <a:lnTo>
                      <a:pt x="369" y="328"/>
                    </a:lnTo>
                    <a:lnTo>
                      <a:pt x="370" y="325"/>
                    </a:lnTo>
                    <a:lnTo>
                      <a:pt x="370" y="322"/>
                    </a:lnTo>
                    <a:lnTo>
                      <a:pt x="370" y="17"/>
                    </a:lnTo>
                    <a:lnTo>
                      <a:pt x="370" y="0"/>
                    </a:lnTo>
                    <a:moveTo>
                      <a:pt x="352" y="17"/>
                    </a:moveTo>
                    <a:lnTo>
                      <a:pt x="352" y="322"/>
                    </a:lnTo>
                    <a:lnTo>
                      <a:pt x="17" y="1297"/>
                    </a:lnTo>
                    <a:lnTo>
                      <a:pt x="17" y="17"/>
                    </a:lnTo>
                    <a:lnTo>
                      <a:pt x="352"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27"/>
              <p:cNvSpPr/>
              <p:nvPr/>
            </p:nvSpPr>
            <p:spPr>
              <a:xfrm rot="1799864">
                <a:off x="7336912" y="2100724"/>
                <a:ext cx="178580" cy="554563"/>
              </a:xfrm>
              <a:custGeom>
                <a:avLst/>
                <a:gdLst/>
                <a:ahLst/>
                <a:cxnLst/>
                <a:rect l="l" t="t" r="r" b="b"/>
                <a:pathLst>
                  <a:path w="370" h="1149" extrusionOk="0">
                    <a:moveTo>
                      <a:pt x="53" y="0"/>
                    </a:moveTo>
                    <a:cubicBezTo>
                      <a:pt x="27" y="0"/>
                      <a:pt x="0" y="20"/>
                      <a:pt x="0" y="53"/>
                    </a:cubicBezTo>
                    <a:lnTo>
                      <a:pt x="0" y="1132"/>
                    </a:lnTo>
                    <a:lnTo>
                      <a:pt x="0" y="1149"/>
                    </a:lnTo>
                    <a:lnTo>
                      <a:pt x="17" y="1149"/>
                    </a:lnTo>
                    <a:lnTo>
                      <a:pt x="352" y="1149"/>
                    </a:lnTo>
                    <a:lnTo>
                      <a:pt x="370" y="1149"/>
                    </a:lnTo>
                    <a:lnTo>
                      <a:pt x="370" y="1132"/>
                    </a:lnTo>
                    <a:lnTo>
                      <a:pt x="370" y="673"/>
                    </a:lnTo>
                    <a:lnTo>
                      <a:pt x="370" y="669"/>
                    </a:lnTo>
                    <a:lnTo>
                      <a:pt x="368" y="666"/>
                    </a:lnTo>
                    <a:lnTo>
                      <a:pt x="101" y="32"/>
                    </a:lnTo>
                    <a:cubicBezTo>
                      <a:pt x="92" y="12"/>
                      <a:pt x="74" y="0"/>
                      <a:pt x="53" y="0"/>
                    </a:cubicBezTo>
                    <a:moveTo>
                      <a:pt x="53" y="18"/>
                    </a:moveTo>
                    <a:cubicBezTo>
                      <a:pt x="65" y="18"/>
                      <a:pt x="78" y="24"/>
                      <a:pt x="84" y="39"/>
                    </a:cubicBezTo>
                    <a:lnTo>
                      <a:pt x="352" y="673"/>
                    </a:lnTo>
                    <a:lnTo>
                      <a:pt x="352" y="1132"/>
                    </a:lnTo>
                    <a:lnTo>
                      <a:pt x="17" y="1132"/>
                    </a:lnTo>
                    <a:lnTo>
                      <a:pt x="17" y="53"/>
                    </a:lnTo>
                    <a:cubicBezTo>
                      <a:pt x="17" y="31"/>
                      <a:pt x="35" y="18"/>
                      <a:pt x="53"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27"/>
              <p:cNvSpPr/>
              <p:nvPr/>
            </p:nvSpPr>
            <p:spPr>
              <a:xfrm rot="1799864">
                <a:off x="7572441" y="2186421"/>
                <a:ext cx="936337" cy="326270"/>
              </a:xfrm>
              <a:custGeom>
                <a:avLst/>
                <a:gdLst/>
                <a:ahLst/>
                <a:cxnLst/>
                <a:rect l="l" t="t" r="r" b="b"/>
                <a:pathLst>
                  <a:path w="1940" h="676" extrusionOk="0">
                    <a:moveTo>
                      <a:pt x="970" y="0"/>
                    </a:moveTo>
                    <a:cubicBezTo>
                      <a:pt x="639" y="0"/>
                      <a:pt x="322" y="72"/>
                      <a:pt x="55" y="209"/>
                    </a:cubicBezTo>
                    <a:cubicBezTo>
                      <a:pt x="8" y="233"/>
                      <a:pt x="-11" y="277"/>
                      <a:pt x="7" y="317"/>
                    </a:cubicBezTo>
                    <a:lnTo>
                      <a:pt x="155" y="604"/>
                    </a:lnTo>
                    <a:cubicBezTo>
                      <a:pt x="174" y="643"/>
                      <a:pt x="220" y="671"/>
                      <a:pt x="274" y="675"/>
                    </a:cubicBezTo>
                    <a:cubicBezTo>
                      <a:pt x="280" y="676"/>
                      <a:pt x="285" y="676"/>
                      <a:pt x="290" y="676"/>
                    </a:cubicBezTo>
                    <a:cubicBezTo>
                      <a:pt x="310" y="676"/>
                      <a:pt x="330" y="673"/>
                      <a:pt x="348" y="667"/>
                    </a:cubicBezTo>
                    <a:cubicBezTo>
                      <a:pt x="545" y="606"/>
                      <a:pt x="754" y="574"/>
                      <a:pt x="971" y="574"/>
                    </a:cubicBezTo>
                    <a:cubicBezTo>
                      <a:pt x="1187" y="574"/>
                      <a:pt x="1396" y="606"/>
                      <a:pt x="1593" y="667"/>
                    </a:cubicBezTo>
                    <a:cubicBezTo>
                      <a:pt x="1611" y="673"/>
                      <a:pt x="1630" y="676"/>
                      <a:pt x="1649" y="676"/>
                    </a:cubicBezTo>
                    <a:cubicBezTo>
                      <a:pt x="1655" y="676"/>
                      <a:pt x="1661" y="675"/>
                      <a:pt x="1667" y="675"/>
                    </a:cubicBezTo>
                    <a:cubicBezTo>
                      <a:pt x="1722" y="670"/>
                      <a:pt x="1767" y="643"/>
                      <a:pt x="1786" y="603"/>
                    </a:cubicBezTo>
                    <a:lnTo>
                      <a:pt x="1933" y="317"/>
                    </a:lnTo>
                    <a:cubicBezTo>
                      <a:pt x="1952" y="277"/>
                      <a:pt x="1932" y="232"/>
                      <a:pt x="1886" y="209"/>
                    </a:cubicBezTo>
                    <a:cubicBezTo>
                      <a:pt x="1618" y="72"/>
                      <a:pt x="1301" y="0"/>
                      <a:pt x="970" y="0"/>
                    </a:cubicBezTo>
                    <a:moveTo>
                      <a:pt x="970" y="17"/>
                    </a:moveTo>
                    <a:cubicBezTo>
                      <a:pt x="1310" y="17"/>
                      <a:pt x="1623" y="94"/>
                      <a:pt x="1878" y="224"/>
                    </a:cubicBezTo>
                    <a:cubicBezTo>
                      <a:pt x="1916" y="244"/>
                      <a:pt x="1932" y="278"/>
                      <a:pt x="1917" y="309"/>
                    </a:cubicBezTo>
                    <a:lnTo>
                      <a:pt x="1770" y="596"/>
                    </a:lnTo>
                    <a:cubicBezTo>
                      <a:pt x="1753" y="631"/>
                      <a:pt x="1712" y="653"/>
                      <a:pt x="1665" y="657"/>
                    </a:cubicBezTo>
                    <a:cubicBezTo>
                      <a:pt x="1660" y="658"/>
                      <a:pt x="1655" y="658"/>
                      <a:pt x="1649" y="658"/>
                    </a:cubicBezTo>
                    <a:cubicBezTo>
                      <a:pt x="1632" y="658"/>
                      <a:pt x="1615" y="656"/>
                      <a:pt x="1598" y="650"/>
                    </a:cubicBezTo>
                    <a:cubicBezTo>
                      <a:pt x="1406" y="590"/>
                      <a:pt x="1194" y="557"/>
                      <a:pt x="971" y="557"/>
                    </a:cubicBezTo>
                    <a:cubicBezTo>
                      <a:pt x="747" y="557"/>
                      <a:pt x="535" y="590"/>
                      <a:pt x="343" y="650"/>
                    </a:cubicBezTo>
                    <a:cubicBezTo>
                      <a:pt x="326" y="656"/>
                      <a:pt x="308" y="658"/>
                      <a:pt x="290" y="658"/>
                    </a:cubicBezTo>
                    <a:cubicBezTo>
                      <a:pt x="286" y="658"/>
                      <a:pt x="281" y="658"/>
                      <a:pt x="276" y="658"/>
                    </a:cubicBezTo>
                    <a:cubicBezTo>
                      <a:pt x="229" y="654"/>
                      <a:pt x="187" y="631"/>
                      <a:pt x="171" y="596"/>
                    </a:cubicBezTo>
                    <a:lnTo>
                      <a:pt x="23" y="309"/>
                    </a:lnTo>
                    <a:cubicBezTo>
                      <a:pt x="9" y="278"/>
                      <a:pt x="25" y="244"/>
                      <a:pt x="63" y="224"/>
                    </a:cubicBezTo>
                    <a:cubicBezTo>
                      <a:pt x="318" y="94"/>
                      <a:pt x="631" y="17"/>
                      <a:pt x="97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27"/>
              <p:cNvSpPr/>
              <p:nvPr/>
            </p:nvSpPr>
            <p:spPr>
              <a:xfrm rot="1799864">
                <a:off x="7648463" y="1845494"/>
                <a:ext cx="195955" cy="189198"/>
              </a:xfrm>
              <a:custGeom>
                <a:avLst/>
                <a:gdLst/>
                <a:ahLst/>
                <a:cxnLst/>
                <a:rect l="l" t="t" r="r" b="b"/>
                <a:pathLst>
                  <a:path w="406" h="392" extrusionOk="0">
                    <a:moveTo>
                      <a:pt x="309" y="0"/>
                    </a:moveTo>
                    <a:lnTo>
                      <a:pt x="309" y="0"/>
                    </a:lnTo>
                    <a:cubicBezTo>
                      <a:pt x="298" y="0"/>
                      <a:pt x="288" y="2"/>
                      <a:pt x="279" y="6"/>
                    </a:cubicBezTo>
                    <a:cubicBezTo>
                      <a:pt x="181" y="50"/>
                      <a:pt x="92" y="116"/>
                      <a:pt x="23" y="199"/>
                    </a:cubicBezTo>
                    <a:cubicBezTo>
                      <a:pt x="-11" y="239"/>
                      <a:pt x="-7" y="300"/>
                      <a:pt x="31" y="338"/>
                    </a:cubicBezTo>
                    <a:lnTo>
                      <a:pt x="65" y="372"/>
                    </a:lnTo>
                    <a:cubicBezTo>
                      <a:pt x="77" y="385"/>
                      <a:pt x="93" y="392"/>
                      <a:pt x="111" y="392"/>
                    </a:cubicBezTo>
                    <a:cubicBezTo>
                      <a:pt x="131" y="392"/>
                      <a:pt x="149" y="383"/>
                      <a:pt x="161" y="368"/>
                    </a:cubicBezTo>
                    <a:cubicBezTo>
                      <a:pt x="214" y="305"/>
                      <a:pt x="277" y="252"/>
                      <a:pt x="349" y="213"/>
                    </a:cubicBezTo>
                    <a:cubicBezTo>
                      <a:pt x="380" y="196"/>
                      <a:pt x="400" y="165"/>
                      <a:pt x="405" y="130"/>
                    </a:cubicBezTo>
                    <a:cubicBezTo>
                      <a:pt x="410" y="94"/>
                      <a:pt x="398" y="56"/>
                      <a:pt x="372" y="30"/>
                    </a:cubicBezTo>
                    <a:lnTo>
                      <a:pt x="365" y="23"/>
                    </a:lnTo>
                    <a:cubicBezTo>
                      <a:pt x="350" y="9"/>
                      <a:pt x="330" y="0"/>
                      <a:pt x="309" y="0"/>
                    </a:cubicBezTo>
                    <a:moveTo>
                      <a:pt x="309" y="18"/>
                    </a:moveTo>
                    <a:cubicBezTo>
                      <a:pt x="325" y="18"/>
                      <a:pt x="341" y="24"/>
                      <a:pt x="352" y="36"/>
                    </a:cubicBezTo>
                    <a:lnTo>
                      <a:pt x="360" y="43"/>
                    </a:lnTo>
                    <a:cubicBezTo>
                      <a:pt x="405" y="88"/>
                      <a:pt x="397" y="166"/>
                      <a:pt x="340" y="197"/>
                    </a:cubicBezTo>
                    <a:cubicBezTo>
                      <a:pt x="267" y="238"/>
                      <a:pt x="201" y="292"/>
                      <a:pt x="148" y="357"/>
                    </a:cubicBezTo>
                    <a:cubicBezTo>
                      <a:pt x="138" y="368"/>
                      <a:pt x="125" y="374"/>
                      <a:pt x="111" y="374"/>
                    </a:cubicBezTo>
                    <a:cubicBezTo>
                      <a:pt x="99" y="374"/>
                      <a:pt x="86" y="369"/>
                      <a:pt x="77" y="360"/>
                    </a:cubicBezTo>
                    <a:lnTo>
                      <a:pt x="43" y="326"/>
                    </a:lnTo>
                    <a:cubicBezTo>
                      <a:pt x="12" y="295"/>
                      <a:pt x="8" y="244"/>
                      <a:pt x="37" y="210"/>
                    </a:cubicBezTo>
                    <a:cubicBezTo>
                      <a:pt x="104" y="130"/>
                      <a:pt x="189" y="65"/>
                      <a:pt x="286" y="23"/>
                    </a:cubicBezTo>
                    <a:cubicBezTo>
                      <a:pt x="293" y="19"/>
                      <a:pt x="301" y="18"/>
                      <a:pt x="309"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27"/>
              <p:cNvSpPr/>
              <p:nvPr/>
            </p:nvSpPr>
            <p:spPr>
              <a:xfrm rot="1799864">
                <a:off x="8444295" y="2305065"/>
                <a:ext cx="196438" cy="189198"/>
              </a:xfrm>
              <a:custGeom>
                <a:avLst/>
                <a:gdLst/>
                <a:ahLst/>
                <a:cxnLst/>
                <a:rect l="l" t="t" r="r" b="b"/>
                <a:pathLst>
                  <a:path w="407" h="392" extrusionOk="0">
                    <a:moveTo>
                      <a:pt x="98" y="0"/>
                    </a:moveTo>
                    <a:lnTo>
                      <a:pt x="98" y="0"/>
                    </a:lnTo>
                    <a:cubicBezTo>
                      <a:pt x="77" y="0"/>
                      <a:pt x="57" y="9"/>
                      <a:pt x="42" y="23"/>
                    </a:cubicBezTo>
                    <a:lnTo>
                      <a:pt x="34" y="30"/>
                    </a:lnTo>
                    <a:cubicBezTo>
                      <a:pt x="8" y="57"/>
                      <a:pt x="-4" y="94"/>
                      <a:pt x="1" y="130"/>
                    </a:cubicBezTo>
                    <a:cubicBezTo>
                      <a:pt x="6" y="166"/>
                      <a:pt x="27" y="196"/>
                      <a:pt x="57" y="213"/>
                    </a:cubicBezTo>
                    <a:cubicBezTo>
                      <a:pt x="130" y="252"/>
                      <a:pt x="193" y="305"/>
                      <a:pt x="245" y="368"/>
                    </a:cubicBezTo>
                    <a:cubicBezTo>
                      <a:pt x="257" y="383"/>
                      <a:pt x="276" y="392"/>
                      <a:pt x="295" y="392"/>
                    </a:cubicBezTo>
                    <a:cubicBezTo>
                      <a:pt x="313" y="392"/>
                      <a:pt x="330" y="385"/>
                      <a:pt x="342" y="372"/>
                    </a:cubicBezTo>
                    <a:lnTo>
                      <a:pt x="376" y="338"/>
                    </a:lnTo>
                    <a:cubicBezTo>
                      <a:pt x="414" y="300"/>
                      <a:pt x="417" y="239"/>
                      <a:pt x="383" y="199"/>
                    </a:cubicBezTo>
                    <a:cubicBezTo>
                      <a:pt x="314" y="116"/>
                      <a:pt x="226" y="50"/>
                      <a:pt x="128" y="6"/>
                    </a:cubicBezTo>
                    <a:cubicBezTo>
                      <a:pt x="118" y="2"/>
                      <a:pt x="108" y="0"/>
                      <a:pt x="98" y="0"/>
                    </a:cubicBezTo>
                    <a:moveTo>
                      <a:pt x="98" y="18"/>
                    </a:moveTo>
                    <a:cubicBezTo>
                      <a:pt x="106" y="18"/>
                      <a:pt x="113" y="19"/>
                      <a:pt x="121" y="23"/>
                    </a:cubicBezTo>
                    <a:cubicBezTo>
                      <a:pt x="218" y="65"/>
                      <a:pt x="303" y="130"/>
                      <a:pt x="370" y="210"/>
                    </a:cubicBezTo>
                    <a:cubicBezTo>
                      <a:pt x="398" y="244"/>
                      <a:pt x="395" y="295"/>
                      <a:pt x="363" y="326"/>
                    </a:cubicBezTo>
                    <a:lnTo>
                      <a:pt x="330" y="360"/>
                    </a:lnTo>
                    <a:cubicBezTo>
                      <a:pt x="320" y="369"/>
                      <a:pt x="308" y="374"/>
                      <a:pt x="295" y="374"/>
                    </a:cubicBezTo>
                    <a:cubicBezTo>
                      <a:pt x="282" y="374"/>
                      <a:pt x="268" y="368"/>
                      <a:pt x="259" y="357"/>
                    </a:cubicBezTo>
                    <a:cubicBezTo>
                      <a:pt x="205" y="292"/>
                      <a:pt x="140" y="238"/>
                      <a:pt x="66" y="197"/>
                    </a:cubicBezTo>
                    <a:cubicBezTo>
                      <a:pt x="10" y="166"/>
                      <a:pt x="2" y="88"/>
                      <a:pt x="47" y="43"/>
                    </a:cubicBezTo>
                    <a:lnTo>
                      <a:pt x="54" y="36"/>
                    </a:lnTo>
                    <a:cubicBezTo>
                      <a:pt x="66" y="24"/>
                      <a:pt x="82" y="18"/>
                      <a:pt x="98" y="1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0" name="Google Shape;680;p27"/>
              <p:cNvSpPr/>
              <p:nvPr/>
            </p:nvSpPr>
            <p:spPr>
              <a:xfrm rot="1799864">
                <a:off x="7388637" y="2310490"/>
                <a:ext cx="343163" cy="1027075"/>
              </a:xfrm>
              <a:custGeom>
                <a:avLst/>
                <a:gdLst/>
                <a:ahLst/>
                <a:cxnLst/>
                <a:rect l="l" t="t" r="r" b="b"/>
                <a:pathLst>
                  <a:path w="711" h="2128" extrusionOk="0">
                    <a:moveTo>
                      <a:pt x="708" y="0"/>
                    </a:moveTo>
                    <a:lnTo>
                      <a:pt x="690" y="0"/>
                    </a:lnTo>
                    <a:cubicBezTo>
                      <a:pt x="477" y="0"/>
                      <a:pt x="270" y="37"/>
                      <a:pt x="77" y="111"/>
                    </a:cubicBezTo>
                    <a:cubicBezTo>
                      <a:pt x="62" y="116"/>
                      <a:pt x="47" y="119"/>
                      <a:pt x="32" y="119"/>
                    </a:cubicBezTo>
                    <a:cubicBezTo>
                      <a:pt x="28" y="119"/>
                      <a:pt x="23" y="119"/>
                      <a:pt x="19" y="118"/>
                    </a:cubicBezTo>
                    <a:lnTo>
                      <a:pt x="0" y="116"/>
                    </a:lnTo>
                    <a:lnTo>
                      <a:pt x="0" y="136"/>
                    </a:lnTo>
                    <a:lnTo>
                      <a:pt x="3" y="1966"/>
                    </a:lnTo>
                    <a:lnTo>
                      <a:pt x="3" y="1984"/>
                    </a:lnTo>
                    <a:lnTo>
                      <a:pt x="20" y="1984"/>
                    </a:lnTo>
                    <a:cubicBezTo>
                      <a:pt x="41" y="1984"/>
                      <a:pt x="62" y="1989"/>
                      <a:pt x="83" y="1998"/>
                    </a:cubicBezTo>
                    <a:cubicBezTo>
                      <a:pt x="278" y="2084"/>
                      <a:pt x="483" y="2128"/>
                      <a:pt x="693" y="2128"/>
                    </a:cubicBezTo>
                    <a:lnTo>
                      <a:pt x="711" y="2128"/>
                    </a:lnTo>
                    <a:lnTo>
                      <a:pt x="711" y="2110"/>
                    </a:lnTo>
                    <a:lnTo>
                      <a:pt x="708" y="17"/>
                    </a:lnTo>
                    <a:lnTo>
                      <a:pt x="708" y="0"/>
                    </a:lnTo>
                    <a:moveTo>
                      <a:pt x="690" y="17"/>
                    </a:moveTo>
                    <a:lnTo>
                      <a:pt x="693" y="2110"/>
                    </a:lnTo>
                    <a:cubicBezTo>
                      <a:pt x="480" y="2110"/>
                      <a:pt x="277" y="2065"/>
                      <a:pt x="90" y="1982"/>
                    </a:cubicBezTo>
                    <a:cubicBezTo>
                      <a:pt x="67" y="1972"/>
                      <a:pt x="44" y="1967"/>
                      <a:pt x="21" y="1967"/>
                    </a:cubicBezTo>
                    <a:lnTo>
                      <a:pt x="21" y="1966"/>
                    </a:lnTo>
                    <a:lnTo>
                      <a:pt x="18" y="136"/>
                    </a:lnTo>
                    <a:cubicBezTo>
                      <a:pt x="22" y="136"/>
                      <a:pt x="27" y="137"/>
                      <a:pt x="32" y="137"/>
                    </a:cubicBezTo>
                    <a:cubicBezTo>
                      <a:pt x="49" y="137"/>
                      <a:pt x="66" y="134"/>
                      <a:pt x="83" y="127"/>
                    </a:cubicBezTo>
                    <a:cubicBezTo>
                      <a:pt x="268" y="57"/>
                      <a:pt x="474" y="17"/>
                      <a:pt x="690"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27"/>
              <p:cNvSpPr/>
              <p:nvPr/>
            </p:nvSpPr>
            <p:spPr>
              <a:xfrm rot="1799864">
                <a:off x="7698243" y="2489782"/>
                <a:ext cx="345093" cy="1027075"/>
              </a:xfrm>
              <a:custGeom>
                <a:avLst/>
                <a:gdLst/>
                <a:ahLst/>
                <a:cxnLst/>
                <a:rect l="l" t="t" r="r" b="b"/>
                <a:pathLst>
                  <a:path w="715" h="2128" extrusionOk="0">
                    <a:moveTo>
                      <a:pt x="18" y="0"/>
                    </a:moveTo>
                    <a:lnTo>
                      <a:pt x="0" y="0"/>
                    </a:lnTo>
                    <a:lnTo>
                      <a:pt x="0" y="17"/>
                    </a:lnTo>
                    <a:lnTo>
                      <a:pt x="3" y="2110"/>
                    </a:lnTo>
                    <a:lnTo>
                      <a:pt x="3" y="2128"/>
                    </a:lnTo>
                    <a:lnTo>
                      <a:pt x="21" y="2128"/>
                    </a:lnTo>
                    <a:cubicBezTo>
                      <a:pt x="232" y="2128"/>
                      <a:pt x="438" y="2084"/>
                      <a:pt x="634" y="1998"/>
                    </a:cubicBezTo>
                    <a:cubicBezTo>
                      <a:pt x="655" y="1989"/>
                      <a:pt x="676" y="1984"/>
                      <a:pt x="698" y="1984"/>
                    </a:cubicBezTo>
                    <a:lnTo>
                      <a:pt x="715" y="1984"/>
                    </a:lnTo>
                    <a:lnTo>
                      <a:pt x="715" y="1967"/>
                    </a:lnTo>
                    <a:lnTo>
                      <a:pt x="712" y="136"/>
                    </a:lnTo>
                    <a:lnTo>
                      <a:pt x="712" y="116"/>
                    </a:lnTo>
                    <a:lnTo>
                      <a:pt x="692" y="118"/>
                    </a:lnTo>
                    <a:cubicBezTo>
                      <a:pt x="688" y="119"/>
                      <a:pt x="683" y="119"/>
                      <a:pt x="678" y="119"/>
                    </a:cubicBezTo>
                    <a:cubicBezTo>
                      <a:pt x="664" y="119"/>
                      <a:pt x="649" y="116"/>
                      <a:pt x="635" y="111"/>
                    </a:cubicBezTo>
                    <a:cubicBezTo>
                      <a:pt x="439" y="37"/>
                      <a:pt x="232" y="0"/>
                      <a:pt x="18" y="0"/>
                    </a:cubicBezTo>
                    <a:moveTo>
                      <a:pt x="18" y="17"/>
                    </a:moveTo>
                    <a:cubicBezTo>
                      <a:pt x="235" y="17"/>
                      <a:pt x="442" y="57"/>
                      <a:pt x="629" y="127"/>
                    </a:cubicBezTo>
                    <a:cubicBezTo>
                      <a:pt x="645" y="134"/>
                      <a:pt x="662" y="137"/>
                      <a:pt x="678" y="137"/>
                    </a:cubicBezTo>
                    <a:cubicBezTo>
                      <a:pt x="684" y="137"/>
                      <a:pt x="689" y="136"/>
                      <a:pt x="694" y="136"/>
                    </a:cubicBezTo>
                    <a:lnTo>
                      <a:pt x="697" y="1966"/>
                    </a:lnTo>
                    <a:lnTo>
                      <a:pt x="697" y="1967"/>
                    </a:lnTo>
                    <a:cubicBezTo>
                      <a:pt x="674" y="1967"/>
                      <a:pt x="650" y="1972"/>
                      <a:pt x="627" y="1982"/>
                    </a:cubicBezTo>
                    <a:cubicBezTo>
                      <a:pt x="439" y="2065"/>
                      <a:pt x="235" y="2110"/>
                      <a:pt x="21" y="2110"/>
                    </a:cubicBezTo>
                    <a:lnTo>
                      <a:pt x="18" y="1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2" name="Google Shape;682;p27"/>
              <p:cNvSpPr/>
              <p:nvPr/>
            </p:nvSpPr>
            <p:spPr>
              <a:xfrm rot="1799864">
                <a:off x="6817821" y="1825189"/>
                <a:ext cx="1499587" cy="2688350"/>
              </a:xfrm>
              <a:custGeom>
                <a:avLst/>
                <a:gdLst/>
                <a:ahLst/>
                <a:cxnLst/>
                <a:rect l="l" t="t" r="r" b="b"/>
                <a:pathLst>
                  <a:path w="3107" h="5570" extrusionOk="0">
                    <a:moveTo>
                      <a:pt x="2201" y="0"/>
                    </a:moveTo>
                    <a:lnTo>
                      <a:pt x="905" y="0"/>
                    </a:lnTo>
                    <a:cubicBezTo>
                      <a:pt x="483" y="0"/>
                      <a:pt x="139" y="344"/>
                      <a:pt x="139" y="767"/>
                    </a:cubicBezTo>
                    <a:lnTo>
                      <a:pt x="139" y="829"/>
                    </a:lnTo>
                    <a:cubicBezTo>
                      <a:pt x="60" y="840"/>
                      <a:pt x="0" y="906"/>
                      <a:pt x="0" y="988"/>
                    </a:cubicBezTo>
                    <a:lnTo>
                      <a:pt x="0" y="1461"/>
                    </a:lnTo>
                    <a:cubicBezTo>
                      <a:pt x="0" y="1542"/>
                      <a:pt x="60" y="1609"/>
                      <a:pt x="139" y="1620"/>
                    </a:cubicBezTo>
                    <a:lnTo>
                      <a:pt x="139" y="3906"/>
                    </a:lnTo>
                    <a:lnTo>
                      <a:pt x="139" y="4018"/>
                    </a:lnTo>
                    <a:cubicBezTo>
                      <a:pt x="60" y="4028"/>
                      <a:pt x="0" y="4095"/>
                      <a:pt x="0" y="4176"/>
                    </a:cubicBezTo>
                    <a:lnTo>
                      <a:pt x="0" y="4195"/>
                    </a:lnTo>
                    <a:lnTo>
                      <a:pt x="0" y="4649"/>
                    </a:lnTo>
                    <a:cubicBezTo>
                      <a:pt x="0" y="4731"/>
                      <a:pt x="60" y="4798"/>
                      <a:pt x="139" y="4808"/>
                    </a:cubicBezTo>
                    <a:cubicBezTo>
                      <a:pt x="141" y="5073"/>
                      <a:pt x="229" y="5323"/>
                      <a:pt x="394" y="5531"/>
                    </a:cubicBezTo>
                    <a:lnTo>
                      <a:pt x="425" y="5570"/>
                    </a:lnTo>
                    <a:lnTo>
                      <a:pt x="425" y="5520"/>
                    </a:lnTo>
                    <a:lnTo>
                      <a:pt x="425" y="3807"/>
                    </a:lnTo>
                    <a:lnTo>
                      <a:pt x="425" y="3802"/>
                    </a:lnTo>
                    <a:lnTo>
                      <a:pt x="423" y="3798"/>
                    </a:lnTo>
                    <a:cubicBezTo>
                      <a:pt x="406" y="3769"/>
                      <a:pt x="402" y="3735"/>
                      <a:pt x="412" y="3704"/>
                    </a:cubicBezTo>
                    <a:lnTo>
                      <a:pt x="567" y="3234"/>
                    </a:lnTo>
                    <a:cubicBezTo>
                      <a:pt x="596" y="3146"/>
                      <a:pt x="677" y="3087"/>
                      <a:pt x="770" y="3087"/>
                    </a:cubicBezTo>
                    <a:cubicBezTo>
                      <a:pt x="772" y="3087"/>
                      <a:pt x="774" y="3087"/>
                      <a:pt x="777" y="3087"/>
                    </a:cubicBezTo>
                    <a:lnTo>
                      <a:pt x="795" y="3088"/>
                    </a:lnTo>
                    <a:lnTo>
                      <a:pt x="795" y="3069"/>
                    </a:lnTo>
                    <a:lnTo>
                      <a:pt x="795" y="1238"/>
                    </a:lnTo>
                    <a:lnTo>
                      <a:pt x="795" y="1222"/>
                    </a:lnTo>
                    <a:lnTo>
                      <a:pt x="779" y="1220"/>
                    </a:lnTo>
                    <a:cubicBezTo>
                      <a:pt x="731" y="1216"/>
                      <a:pt x="692" y="1191"/>
                      <a:pt x="676" y="1155"/>
                    </a:cubicBezTo>
                    <a:lnTo>
                      <a:pt x="512" y="772"/>
                    </a:lnTo>
                    <a:cubicBezTo>
                      <a:pt x="499" y="743"/>
                      <a:pt x="514" y="711"/>
                      <a:pt x="548" y="692"/>
                    </a:cubicBezTo>
                    <a:cubicBezTo>
                      <a:pt x="842" y="529"/>
                      <a:pt x="1189" y="442"/>
                      <a:pt x="1553" y="442"/>
                    </a:cubicBezTo>
                    <a:cubicBezTo>
                      <a:pt x="1917" y="442"/>
                      <a:pt x="2265" y="529"/>
                      <a:pt x="2558" y="692"/>
                    </a:cubicBezTo>
                    <a:cubicBezTo>
                      <a:pt x="2593" y="711"/>
                      <a:pt x="2607" y="743"/>
                      <a:pt x="2594" y="772"/>
                    </a:cubicBezTo>
                    <a:lnTo>
                      <a:pt x="2430" y="1155"/>
                    </a:lnTo>
                    <a:cubicBezTo>
                      <a:pt x="2415" y="1191"/>
                      <a:pt x="2375" y="1215"/>
                      <a:pt x="2328" y="1220"/>
                    </a:cubicBezTo>
                    <a:lnTo>
                      <a:pt x="2312" y="1221"/>
                    </a:lnTo>
                    <a:lnTo>
                      <a:pt x="2312" y="1237"/>
                    </a:lnTo>
                    <a:lnTo>
                      <a:pt x="2312" y="3069"/>
                    </a:lnTo>
                    <a:lnTo>
                      <a:pt x="2312" y="3087"/>
                    </a:lnTo>
                    <a:lnTo>
                      <a:pt x="2330" y="3087"/>
                    </a:lnTo>
                    <a:cubicBezTo>
                      <a:pt x="2332" y="3087"/>
                      <a:pt x="2334" y="3087"/>
                      <a:pt x="2336" y="3087"/>
                    </a:cubicBezTo>
                    <a:cubicBezTo>
                      <a:pt x="2429" y="3087"/>
                      <a:pt x="2511" y="3146"/>
                      <a:pt x="2540" y="3234"/>
                    </a:cubicBezTo>
                    <a:lnTo>
                      <a:pt x="2694" y="3704"/>
                    </a:lnTo>
                    <a:cubicBezTo>
                      <a:pt x="2705" y="3735"/>
                      <a:pt x="2701" y="3769"/>
                      <a:pt x="2684" y="3798"/>
                    </a:cubicBezTo>
                    <a:lnTo>
                      <a:pt x="2681" y="3802"/>
                    </a:lnTo>
                    <a:lnTo>
                      <a:pt x="2681" y="3807"/>
                    </a:lnTo>
                    <a:lnTo>
                      <a:pt x="2681" y="5520"/>
                    </a:lnTo>
                    <a:lnTo>
                      <a:pt x="2681" y="5527"/>
                    </a:lnTo>
                    <a:lnTo>
                      <a:pt x="2686" y="5532"/>
                    </a:lnTo>
                    <a:lnTo>
                      <a:pt x="2700" y="5546"/>
                    </a:lnTo>
                    <a:lnTo>
                      <a:pt x="2713" y="5531"/>
                    </a:lnTo>
                    <a:cubicBezTo>
                      <a:pt x="2876" y="5327"/>
                      <a:pt x="2966" y="5070"/>
                      <a:pt x="2968" y="4808"/>
                    </a:cubicBezTo>
                    <a:cubicBezTo>
                      <a:pt x="3046" y="4798"/>
                      <a:pt x="3107" y="4730"/>
                      <a:pt x="3107" y="4649"/>
                    </a:cubicBezTo>
                    <a:lnTo>
                      <a:pt x="3107" y="4195"/>
                    </a:lnTo>
                    <a:lnTo>
                      <a:pt x="3107" y="4176"/>
                    </a:lnTo>
                    <a:cubicBezTo>
                      <a:pt x="3107" y="4096"/>
                      <a:pt x="3046" y="4028"/>
                      <a:pt x="2968" y="4018"/>
                    </a:cubicBezTo>
                    <a:lnTo>
                      <a:pt x="2968" y="3906"/>
                    </a:lnTo>
                    <a:lnTo>
                      <a:pt x="2968" y="1620"/>
                    </a:lnTo>
                    <a:cubicBezTo>
                      <a:pt x="3047" y="1609"/>
                      <a:pt x="3107" y="1542"/>
                      <a:pt x="3107" y="1461"/>
                    </a:cubicBezTo>
                    <a:lnTo>
                      <a:pt x="3107" y="988"/>
                    </a:lnTo>
                    <a:cubicBezTo>
                      <a:pt x="3107" y="906"/>
                      <a:pt x="3047" y="840"/>
                      <a:pt x="2968" y="829"/>
                    </a:cubicBezTo>
                    <a:lnTo>
                      <a:pt x="2968" y="767"/>
                    </a:lnTo>
                    <a:cubicBezTo>
                      <a:pt x="2968" y="344"/>
                      <a:pt x="2624" y="0"/>
                      <a:pt x="2201" y="0"/>
                    </a:cubicBezTo>
                    <a:moveTo>
                      <a:pt x="2201" y="18"/>
                    </a:moveTo>
                    <a:cubicBezTo>
                      <a:pt x="2615" y="18"/>
                      <a:pt x="2950" y="353"/>
                      <a:pt x="2950" y="767"/>
                    </a:cubicBezTo>
                    <a:lnTo>
                      <a:pt x="2950" y="845"/>
                    </a:lnTo>
                    <a:cubicBezTo>
                      <a:pt x="3027" y="848"/>
                      <a:pt x="3089" y="910"/>
                      <a:pt x="3089" y="988"/>
                    </a:cubicBezTo>
                    <a:lnTo>
                      <a:pt x="3089" y="1461"/>
                    </a:lnTo>
                    <a:cubicBezTo>
                      <a:pt x="3089" y="1539"/>
                      <a:pt x="3027" y="1601"/>
                      <a:pt x="2950" y="1603"/>
                    </a:cubicBezTo>
                    <a:lnTo>
                      <a:pt x="2950" y="3906"/>
                    </a:lnTo>
                    <a:lnTo>
                      <a:pt x="2950" y="4034"/>
                    </a:lnTo>
                    <a:cubicBezTo>
                      <a:pt x="3027" y="4036"/>
                      <a:pt x="3089" y="4099"/>
                      <a:pt x="3089" y="4176"/>
                    </a:cubicBezTo>
                    <a:lnTo>
                      <a:pt x="3089" y="4195"/>
                    </a:lnTo>
                    <a:lnTo>
                      <a:pt x="3089" y="4649"/>
                    </a:lnTo>
                    <a:cubicBezTo>
                      <a:pt x="3089" y="4727"/>
                      <a:pt x="3027" y="4790"/>
                      <a:pt x="2950" y="4792"/>
                    </a:cubicBezTo>
                    <a:lnTo>
                      <a:pt x="2950" y="4802"/>
                    </a:lnTo>
                    <a:cubicBezTo>
                      <a:pt x="2950" y="5073"/>
                      <a:pt x="2856" y="5323"/>
                      <a:pt x="2699" y="5520"/>
                    </a:cubicBezTo>
                    <a:lnTo>
                      <a:pt x="2699" y="5520"/>
                    </a:lnTo>
                    <a:lnTo>
                      <a:pt x="2699" y="3807"/>
                    </a:lnTo>
                    <a:cubicBezTo>
                      <a:pt x="2718" y="3775"/>
                      <a:pt x="2723" y="3736"/>
                      <a:pt x="2711" y="3699"/>
                    </a:cubicBezTo>
                    <a:lnTo>
                      <a:pt x="2556" y="3228"/>
                    </a:lnTo>
                    <a:cubicBezTo>
                      <a:pt x="2524" y="3130"/>
                      <a:pt x="2433" y="3069"/>
                      <a:pt x="2336" y="3069"/>
                    </a:cubicBezTo>
                    <a:cubicBezTo>
                      <a:pt x="2334" y="3069"/>
                      <a:pt x="2332" y="3069"/>
                      <a:pt x="2329" y="3069"/>
                    </a:cubicBezTo>
                    <a:lnTo>
                      <a:pt x="2329" y="3069"/>
                    </a:lnTo>
                    <a:lnTo>
                      <a:pt x="2329" y="1237"/>
                    </a:lnTo>
                    <a:cubicBezTo>
                      <a:pt x="2382" y="1233"/>
                      <a:pt x="2428" y="1205"/>
                      <a:pt x="2446" y="1162"/>
                    </a:cubicBezTo>
                    <a:lnTo>
                      <a:pt x="2611" y="779"/>
                    </a:lnTo>
                    <a:cubicBezTo>
                      <a:pt x="2627" y="741"/>
                      <a:pt x="2609" y="700"/>
                      <a:pt x="2567" y="676"/>
                    </a:cubicBezTo>
                    <a:cubicBezTo>
                      <a:pt x="2282" y="518"/>
                      <a:pt x="1932" y="425"/>
                      <a:pt x="1553" y="425"/>
                    </a:cubicBezTo>
                    <a:cubicBezTo>
                      <a:pt x="1174" y="425"/>
                      <a:pt x="824" y="518"/>
                      <a:pt x="540" y="676"/>
                    </a:cubicBezTo>
                    <a:cubicBezTo>
                      <a:pt x="498" y="700"/>
                      <a:pt x="479" y="741"/>
                      <a:pt x="496" y="779"/>
                    </a:cubicBezTo>
                    <a:lnTo>
                      <a:pt x="660" y="1162"/>
                    </a:lnTo>
                    <a:cubicBezTo>
                      <a:pt x="679" y="1205"/>
                      <a:pt x="725" y="1233"/>
                      <a:pt x="777" y="1238"/>
                    </a:cubicBezTo>
                    <a:lnTo>
                      <a:pt x="777" y="3069"/>
                    </a:lnTo>
                    <a:lnTo>
                      <a:pt x="777" y="3069"/>
                    </a:lnTo>
                    <a:cubicBezTo>
                      <a:pt x="775" y="3069"/>
                      <a:pt x="772" y="3069"/>
                      <a:pt x="770" y="3069"/>
                    </a:cubicBezTo>
                    <a:cubicBezTo>
                      <a:pt x="673" y="3069"/>
                      <a:pt x="582" y="3130"/>
                      <a:pt x="550" y="3228"/>
                    </a:cubicBezTo>
                    <a:lnTo>
                      <a:pt x="395" y="3699"/>
                    </a:lnTo>
                    <a:cubicBezTo>
                      <a:pt x="383" y="3736"/>
                      <a:pt x="388" y="3775"/>
                      <a:pt x="408" y="3807"/>
                    </a:cubicBezTo>
                    <a:lnTo>
                      <a:pt x="408" y="5520"/>
                    </a:lnTo>
                    <a:cubicBezTo>
                      <a:pt x="251" y="5323"/>
                      <a:pt x="157" y="5073"/>
                      <a:pt x="157" y="4802"/>
                    </a:cubicBezTo>
                    <a:lnTo>
                      <a:pt x="157" y="4792"/>
                    </a:lnTo>
                    <a:cubicBezTo>
                      <a:pt x="80" y="4790"/>
                      <a:pt x="18" y="4727"/>
                      <a:pt x="18" y="4649"/>
                    </a:cubicBezTo>
                    <a:lnTo>
                      <a:pt x="18" y="4195"/>
                    </a:lnTo>
                    <a:lnTo>
                      <a:pt x="18" y="4176"/>
                    </a:lnTo>
                    <a:cubicBezTo>
                      <a:pt x="18" y="4099"/>
                      <a:pt x="80" y="4036"/>
                      <a:pt x="157" y="4034"/>
                    </a:cubicBezTo>
                    <a:lnTo>
                      <a:pt x="157" y="3906"/>
                    </a:lnTo>
                    <a:lnTo>
                      <a:pt x="157" y="1603"/>
                    </a:lnTo>
                    <a:cubicBezTo>
                      <a:pt x="80" y="1601"/>
                      <a:pt x="18" y="1539"/>
                      <a:pt x="18" y="1461"/>
                    </a:cubicBezTo>
                    <a:lnTo>
                      <a:pt x="18" y="988"/>
                    </a:lnTo>
                    <a:cubicBezTo>
                      <a:pt x="18" y="910"/>
                      <a:pt x="80" y="848"/>
                      <a:pt x="157" y="845"/>
                    </a:cubicBezTo>
                    <a:lnTo>
                      <a:pt x="157" y="767"/>
                    </a:lnTo>
                    <a:cubicBezTo>
                      <a:pt x="157" y="353"/>
                      <a:pt x="492" y="18"/>
                      <a:pt x="905" y="18"/>
                    </a:cubicBezTo>
                    <a:lnTo>
                      <a:pt x="2201" y="1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3" name="Google Shape;683;p27"/>
              <p:cNvSpPr/>
              <p:nvPr/>
            </p:nvSpPr>
            <p:spPr>
              <a:xfrm rot="1799864">
                <a:off x="6563648" y="3411911"/>
                <a:ext cx="516916" cy="1033832"/>
              </a:xfrm>
              <a:custGeom>
                <a:avLst/>
                <a:gdLst/>
                <a:ahLst/>
                <a:cxnLst/>
                <a:rect l="l" t="t" r="r" b="b"/>
                <a:pathLst>
                  <a:path w="1071" h="2142" extrusionOk="0">
                    <a:moveTo>
                      <a:pt x="528" y="1905"/>
                    </a:moveTo>
                    <a:cubicBezTo>
                      <a:pt x="518" y="1905"/>
                      <a:pt x="509" y="1903"/>
                      <a:pt x="501" y="1900"/>
                    </a:cubicBezTo>
                    <a:cubicBezTo>
                      <a:pt x="378" y="1848"/>
                      <a:pt x="270" y="1770"/>
                      <a:pt x="177" y="1668"/>
                    </a:cubicBezTo>
                    <a:cubicBezTo>
                      <a:pt x="129" y="1615"/>
                      <a:pt x="101" y="1541"/>
                      <a:pt x="101" y="1465"/>
                    </a:cubicBezTo>
                    <a:lnTo>
                      <a:pt x="101" y="1405"/>
                    </a:lnTo>
                    <a:cubicBezTo>
                      <a:pt x="101" y="1366"/>
                      <a:pt x="130" y="1344"/>
                      <a:pt x="158" y="1344"/>
                    </a:cubicBezTo>
                    <a:cubicBezTo>
                      <a:pt x="168" y="1344"/>
                      <a:pt x="183" y="1347"/>
                      <a:pt x="197" y="1361"/>
                    </a:cubicBezTo>
                    <a:lnTo>
                      <a:pt x="580" y="1767"/>
                    </a:lnTo>
                    <a:cubicBezTo>
                      <a:pt x="594" y="1782"/>
                      <a:pt x="602" y="1803"/>
                      <a:pt x="602" y="1824"/>
                    </a:cubicBezTo>
                    <a:cubicBezTo>
                      <a:pt x="602" y="1869"/>
                      <a:pt x="569" y="1905"/>
                      <a:pt x="528" y="1905"/>
                    </a:cubicBezTo>
                    <a:moveTo>
                      <a:pt x="0" y="0"/>
                    </a:moveTo>
                    <a:lnTo>
                      <a:pt x="0" y="67"/>
                    </a:lnTo>
                    <a:lnTo>
                      <a:pt x="0" y="1708"/>
                    </a:lnTo>
                    <a:lnTo>
                      <a:pt x="0" y="1714"/>
                    </a:lnTo>
                    <a:lnTo>
                      <a:pt x="3" y="1718"/>
                    </a:lnTo>
                    <a:cubicBezTo>
                      <a:pt x="206" y="1988"/>
                      <a:pt x="508" y="2142"/>
                      <a:pt x="833" y="2142"/>
                    </a:cubicBezTo>
                    <a:lnTo>
                      <a:pt x="1054" y="2142"/>
                    </a:lnTo>
                    <a:lnTo>
                      <a:pt x="1071" y="2142"/>
                    </a:lnTo>
                    <a:lnTo>
                      <a:pt x="1071" y="2125"/>
                    </a:lnTo>
                    <a:lnTo>
                      <a:pt x="1071" y="2008"/>
                    </a:lnTo>
                    <a:lnTo>
                      <a:pt x="1071" y="1991"/>
                    </a:lnTo>
                    <a:lnTo>
                      <a:pt x="1054" y="1991"/>
                    </a:lnTo>
                    <a:lnTo>
                      <a:pt x="769" y="1991"/>
                    </a:lnTo>
                    <a:cubicBezTo>
                      <a:pt x="761" y="1991"/>
                      <a:pt x="754" y="1983"/>
                      <a:pt x="754" y="1973"/>
                    </a:cubicBezTo>
                    <a:cubicBezTo>
                      <a:pt x="754" y="1964"/>
                      <a:pt x="761" y="1956"/>
                      <a:pt x="769" y="1956"/>
                    </a:cubicBezTo>
                    <a:lnTo>
                      <a:pt x="1054" y="1956"/>
                    </a:lnTo>
                    <a:lnTo>
                      <a:pt x="1071" y="1956"/>
                    </a:lnTo>
                    <a:lnTo>
                      <a:pt x="1071" y="1938"/>
                    </a:lnTo>
                    <a:lnTo>
                      <a:pt x="1071" y="1886"/>
                    </a:lnTo>
                    <a:lnTo>
                      <a:pt x="1071" y="1868"/>
                    </a:lnTo>
                    <a:lnTo>
                      <a:pt x="1054" y="1868"/>
                    </a:lnTo>
                    <a:lnTo>
                      <a:pt x="769" y="1868"/>
                    </a:lnTo>
                    <a:cubicBezTo>
                      <a:pt x="761" y="1868"/>
                      <a:pt x="754" y="1860"/>
                      <a:pt x="754" y="1851"/>
                    </a:cubicBezTo>
                    <a:cubicBezTo>
                      <a:pt x="754" y="1842"/>
                      <a:pt x="761" y="1834"/>
                      <a:pt x="769" y="1834"/>
                    </a:cubicBezTo>
                    <a:lnTo>
                      <a:pt x="1054" y="1834"/>
                    </a:lnTo>
                    <a:lnTo>
                      <a:pt x="1071" y="1834"/>
                    </a:lnTo>
                    <a:lnTo>
                      <a:pt x="1071" y="1816"/>
                    </a:lnTo>
                    <a:lnTo>
                      <a:pt x="1071" y="1764"/>
                    </a:lnTo>
                    <a:lnTo>
                      <a:pt x="1071" y="1746"/>
                    </a:lnTo>
                    <a:lnTo>
                      <a:pt x="1054" y="1746"/>
                    </a:lnTo>
                    <a:lnTo>
                      <a:pt x="769" y="1746"/>
                    </a:lnTo>
                    <a:cubicBezTo>
                      <a:pt x="761" y="1746"/>
                      <a:pt x="754" y="1738"/>
                      <a:pt x="754" y="1729"/>
                    </a:cubicBezTo>
                    <a:cubicBezTo>
                      <a:pt x="754" y="1719"/>
                      <a:pt x="761" y="1711"/>
                      <a:pt x="769" y="1711"/>
                    </a:cubicBezTo>
                    <a:lnTo>
                      <a:pt x="1054" y="1711"/>
                    </a:lnTo>
                    <a:lnTo>
                      <a:pt x="1071" y="1711"/>
                    </a:lnTo>
                    <a:lnTo>
                      <a:pt x="1071" y="1694"/>
                    </a:lnTo>
                    <a:lnTo>
                      <a:pt x="1071" y="449"/>
                    </a:lnTo>
                    <a:lnTo>
                      <a:pt x="1071" y="432"/>
                    </a:lnTo>
                    <a:lnTo>
                      <a:pt x="1054" y="432"/>
                    </a:lnTo>
                    <a:cubicBezTo>
                      <a:pt x="694" y="432"/>
                      <a:pt x="350" y="313"/>
                      <a:pt x="60" y="90"/>
                    </a:cubicBezTo>
                    <a:cubicBezTo>
                      <a:pt x="49" y="81"/>
                      <a:pt x="40" y="71"/>
                      <a:pt x="33" y="58"/>
                    </a:cubicBezTo>
                    <a:lnTo>
                      <a:pt x="0" y="0"/>
                    </a:lnTo>
                    <a:moveTo>
                      <a:pt x="528" y="1923"/>
                    </a:moveTo>
                    <a:cubicBezTo>
                      <a:pt x="576" y="1923"/>
                      <a:pt x="620" y="1880"/>
                      <a:pt x="620" y="1824"/>
                    </a:cubicBezTo>
                    <a:cubicBezTo>
                      <a:pt x="620" y="1798"/>
                      <a:pt x="610" y="1773"/>
                      <a:pt x="593" y="1755"/>
                    </a:cubicBezTo>
                    <a:lnTo>
                      <a:pt x="210" y="1349"/>
                    </a:lnTo>
                    <a:cubicBezTo>
                      <a:pt x="195" y="1333"/>
                      <a:pt x="176" y="1326"/>
                      <a:pt x="158" y="1326"/>
                    </a:cubicBezTo>
                    <a:cubicBezTo>
                      <a:pt x="120" y="1326"/>
                      <a:pt x="83" y="1357"/>
                      <a:pt x="83" y="1405"/>
                    </a:cubicBezTo>
                    <a:lnTo>
                      <a:pt x="83" y="1465"/>
                    </a:lnTo>
                    <a:cubicBezTo>
                      <a:pt x="83" y="1545"/>
                      <a:pt x="112" y="1623"/>
                      <a:pt x="164" y="1680"/>
                    </a:cubicBezTo>
                    <a:cubicBezTo>
                      <a:pt x="257" y="1782"/>
                      <a:pt x="369" y="1862"/>
                      <a:pt x="494" y="1916"/>
                    </a:cubicBezTo>
                    <a:cubicBezTo>
                      <a:pt x="505" y="1921"/>
                      <a:pt x="516" y="1923"/>
                      <a:pt x="528" y="1923"/>
                    </a:cubicBezTo>
                    <a:moveTo>
                      <a:pt x="17" y="67"/>
                    </a:moveTo>
                    <a:cubicBezTo>
                      <a:pt x="25" y="81"/>
                      <a:pt x="36" y="93"/>
                      <a:pt x="49" y="104"/>
                    </a:cubicBezTo>
                    <a:cubicBezTo>
                      <a:pt x="331" y="321"/>
                      <a:pt x="678" y="449"/>
                      <a:pt x="1054" y="449"/>
                    </a:cubicBezTo>
                    <a:lnTo>
                      <a:pt x="1054" y="1694"/>
                    </a:lnTo>
                    <a:lnTo>
                      <a:pt x="769" y="1694"/>
                    </a:lnTo>
                    <a:cubicBezTo>
                      <a:pt x="751" y="1694"/>
                      <a:pt x="737" y="1709"/>
                      <a:pt x="737" y="1729"/>
                    </a:cubicBezTo>
                    <a:cubicBezTo>
                      <a:pt x="737" y="1748"/>
                      <a:pt x="751" y="1764"/>
                      <a:pt x="769" y="1764"/>
                    </a:cubicBezTo>
                    <a:lnTo>
                      <a:pt x="1054" y="1764"/>
                    </a:lnTo>
                    <a:lnTo>
                      <a:pt x="1054" y="1816"/>
                    </a:lnTo>
                    <a:lnTo>
                      <a:pt x="769" y="1816"/>
                    </a:lnTo>
                    <a:cubicBezTo>
                      <a:pt x="751" y="1816"/>
                      <a:pt x="737" y="1832"/>
                      <a:pt x="737" y="1851"/>
                    </a:cubicBezTo>
                    <a:cubicBezTo>
                      <a:pt x="737" y="1870"/>
                      <a:pt x="751" y="1886"/>
                      <a:pt x="769" y="1886"/>
                    </a:cubicBezTo>
                    <a:lnTo>
                      <a:pt x="1054" y="1886"/>
                    </a:lnTo>
                    <a:lnTo>
                      <a:pt x="1054" y="1938"/>
                    </a:lnTo>
                    <a:lnTo>
                      <a:pt x="769" y="1938"/>
                    </a:lnTo>
                    <a:cubicBezTo>
                      <a:pt x="751" y="1938"/>
                      <a:pt x="737" y="1954"/>
                      <a:pt x="737" y="1973"/>
                    </a:cubicBezTo>
                    <a:cubicBezTo>
                      <a:pt x="737" y="1992"/>
                      <a:pt x="751" y="2008"/>
                      <a:pt x="769" y="2008"/>
                    </a:cubicBezTo>
                    <a:lnTo>
                      <a:pt x="1054" y="2008"/>
                    </a:lnTo>
                    <a:lnTo>
                      <a:pt x="1054" y="2125"/>
                    </a:lnTo>
                    <a:lnTo>
                      <a:pt x="833" y="2125"/>
                    </a:lnTo>
                    <a:cubicBezTo>
                      <a:pt x="503" y="2125"/>
                      <a:pt x="208" y="1962"/>
                      <a:pt x="17" y="1708"/>
                    </a:cubicBezTo>
                    <a:lnTo>
                      <a:pt x="17" y="6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4" name="Google Shape;684;p27"/>
              <p:cNvSpPr/>
              <p:nvPr/>
            </p:nvSpPr>
            <p:spPr>
              <a:xfrm rot="1799864">
                <a:off x="7021584" y="3678886"/>
                <a:ext cx="524156" cy="1033349"/>
              </a:xfrm>
              <a:custGeom>
                <a:avLst/>
                <a:gdLst/>
                <a:ahLst/>
                <a:cxnLst/>
                <a:rect l="l" t="t" r="r" b="b"/>
                <a:pathLst>
                  <a:path w="1086" h="2141" extrusionOk="0">
                    <a:moveTo>
                      <a:pt x="548" y="1904"/>
                    </a:moveTo>
                    <a:cubicBezTo>
                      <a:pt x="506" y="1904"/>
                      <a:pt x="473" y="1868"/>
                      <a:pt x="473" y="1823"/>
                    </a:cubicBezTo>
                    <a:cubicBezTo>
                      <a:pt x="473" y="1802"/>
                      <a:pt x="481" y="1781"/>
                      <a:pt x="495" y="1766"/>
                    </a:cubicBezTo>
                    <a:lnTo>
                      <a:pt x="882" y="1360"/>
                    </a:lnTo>
                    <a:cubicBezTo>
                      <a:pt x="896" y="1346"/>
                      <a:pt x="911" y="1343"/>
                      <a:pt x="921" y="1343"/>
                    </a:cubicBezTo>
                    <a:cubicBezTo>
                      <a:pt x="950" y="1343"/>
                      <a:pt x="979" y="1365"/>
                      <a:pt x="979" y="1404"/>
                    </a:cubicBezTo>
                    <a:lnTo>
                      <a:pt x="979" y="1464"/>
                    </a:lnTo>
                    <a:cubicBezTo>
                      <a:pt x="979" y="1541"/>
                      <a:pt x="951" y="1614"/>
                      <a:pt x="902" y="1667"/>
                    </a:cubicBezTo>
                    <a:cubicBezTo>
                      <a:pt x="810" y="1767"/>
                      <a:pt x="697" y="1847"/>
                      <a:pt x="576" y="1899"/>
                    </a:cubicBezTo>
                    <a:cubicBezTo>
                      <a:pt x="567" y="1902"/>
                      <a:pt x="557" y="1904"/>
                      <a:pt x="548" y="1904"/>
                    </a:cubicBezTo>
                    <a:moveTo>
                      <a:pt x="1080" y="0"/>
                    </a:moveTo>
                    <a:lnTo>
                      <a:pt x="1047" y="57"/>
                    </a:lnTo>
                    <a:cubicBezTo>
                      <a:pt x="1040" y="70"/>
                      <a:pt x="1031" y="80"/>
                      <a:pt x="1020" y="89"/>
                    </a:cubicBezTo>
                    <a:cubicBezTo>
                      <a:pt x="727" y="312"/>
                      <a:pt x="380" y="431"/>
                      <a:pt x="18" y="431"/>
                    </a:cubicBezTo>
                    <a:lnTo>
                      <a:pt x="0" y="431"/>
                    </a:lnTo>
                    <a:lnTo>
                      <a:pt x="0" y="448"/>
                    </a:lnTo>
                    <a:lnTo>
                      <a:pt x="0" y="1693"/>
                    </a:lnTo>
                    <a:lnTo>
                      <a:pt x="0" y="1710"/>
                    </a:lnTo>
                    <a:lnTo>
                      <a:pt x="18" y="1710"/>
                    </a:lnTo>
                    <a:lnTo>
                      <a:pt x="304" y="1710"/>
                    </a:lnTo>
                    <a:cubicBezTo>
                      <a:pt x="313" y="1710"/>
                      <a:pt x="320" y="1718"/>
                      <a:pt x="320" y="1728"/>
                    </a:cubicBezTo>
                    <a:cubicBezTo>
                      <a:pt x="320" y="1737"/>
                      <a:pt x="313" y="1745"/>
                      <a:pt x="304" y="1745"/>
                    </a:cubicBezTo>
                    <a:lnTo>
                      <a:pt x="18" y="1745"/>
                    </a:lnTo>
                    <a:lnTo>
                      <a:pt x="0" y="1745"/>
                    </a:lnTo>
                    <a:lnTo>
                      <a:pt x="0" y="1763"/>
                    </a:lnTo>
                    <a:lnTo>
                      <a:pt x="0" y="1815"/>
                    </a:lnTo>
                    <a:lnTo>
                      <a:pt x="0" y="1833"/>
                    </a:lnTo>
                    <a:lnTo>
                      <a:pt x="18" y="1833"/>
                    </a:lnTo>
                    <a:lnTo>
                      <a:pt x="304" y="1833"/>
                    </a:lnTo>
                    <a:cubicBezTo>
                      <a:pt x="313" y="1833"/>
                      <a:pt x="320" y="1841"/>
                      <a:pt x="320" y="1850"/>
                    </a:cubicBezTo>
                    <a:cubicBezTo>
                      <a:pt x="320" y="1859"/>
                      <a:pt x="313" y="1867"/>
                      <a:pt x="304" y="1867"/>
                    </a:cubicBezTo>
                    <a:lnTo>
                      <a:pt x="18" y="1867"/>
                    </a:lnTo>
                    <a:lnTo>
                      <a:pt x="0" y="1867"/>
                    </a:lnTo>
                    <a:lnTo>
                      <a:pt x="0" y="1885"/>
                    </a:lnTo>
                    <a:lnTo>
                      <a:pt x="0" y="1937"/>
                    </a:lnTo>
                    <a:lnTo>
                      <a:pt x="0" y="1955"/>
                    </a:lnTo>
                    <a:lnTo>
                      <a:pt x="18" y="1955"/>
                    </a:lnTo>
                    <a:lnTo>
                      <a:pt x="304" y="1955"/>
                    </a:lnTo>
                    <a:cubicBezTo>
                      <a:pt x="313" y="1955"/>
                      <a:pt x="320" y="1963"/>
                      <a:pt x="320" y="1972"/>
                    </a:cubicBezTo>
                    <a:cubicBezTo>
                      <a:pt x="320" y="1982"/>
                      <a:pt x="313" y="1990"/>
                      <a:pt x="304" y="1990"/>
                    </a:cubicBezTo>
                    <a:lnTo>
                      <a:pt x="18" y="1990"/>
                    </a:lnTo>
                    <a:lnTo>
                      <a:pt x="0" y="1990"/>
                    </a:lnTo>
                    <a:lnTo>
                      <a:pt x="0" y="2007"/>
                    </a:lnTo>
                    <a:lnTo>
                      <a:pt x="0" y="2124"/>
                    </a:lnTo>
                    <a:lnTo>
                      <a:pt x="0" y="2141"/>
                    </a:lnTo>
                    <a:lnTo>
                      <a:pt x="18" y="2141"/>
                    </a:lnTo>
                    <a:lnTo>
                      <a:pt x="240" y="2141"/>
                    </a:lnTo>
                    <a:cubicBezTo>
                      <a:pt x="567" y="2141"/>
                      <a:pt x="873" y="1987"/>
                      <a:pt x="1077" y="1718"/>
                    </a:cubicBezTo>
                    <a:lnTo>
                      <a:pt x="1086" y="1706"/>
                    </a:lnTo>
                    <a:lnTo>
                      <a:pt x="1080" y="1700"/>
                    </a:lnTo>
                    <a:lnTo>
                      <a:pt x="1080" y="66"/>
                    </a:lnTo>
                    <a:lnTo>
                      <a:pt x="1080" y="0"/>
                    </a:lnTo>
                    <a:moveTo>
                      <a:pt x="548" y="1922"/>
                    </a:moveTo>
                    <a:cubicBezTo>
                      <a:pt x="559" y="1922"/>
                      <a:pt x="571" y="1920"/>
                      <a:pt x="582" y="1915"/>
                    </a:cubicBezTo>
                    <a:cubicBezTo>
                      <a:pt x="709" y="1861"/>
                      <a:pt x="822" y="1781"/>
                      <a:pt x="915" y="1679"/>
                    </a:cubicBezTo>
                    <a:cubicBezTo>
                      <a:pt x="968" y="1622"/>
                      <a:pt x="996" y="1544"/>
                      <a:pt x="996" y="1464"/>
                    </a:cubicBezTo>
                    <a:lnTo>
                      <a:pt x="996" y="1404"/>
                    </a:lnTo>
                    <a:cubicBezTo>
                      <a:pt x="996" y="1356"/>
                      <a:pt x="960" y="1325"/>
                      <a:pt x="921" y="1325"/>
                    </a:cubicBezTo>
                    <a:cubicBezTo>
                      <a:pt x="903" y="1325"/>
                      <a:pt x="884" y="1332"/>
                      <a:pt x="869" y="1348"/>
                    </a:cubicBezTo>
                    <a:lnTo>
                      <a:pt x="482" y="1754"/>
                    </a:lnTo>
                    <a:cubicBezTo>
                      <a:pt x="465" y="1772"/>
                      <a:pt x="455" y="1797"/>
                      <a:pt x="455" y="1823"/>
                    </a:cubicBezTo>
                    <a:cubicBezTo>
                      <a:pt x="455" y="1879"/>
                      <a:pt x="499" y="1922"/>
                      <a:pt x="548" y="1922"/>
                    </a:cubicBezTo>
                    <a:moveTo>
                      <a:pt x="1063" y="66"/>
                    </a:moveTo>
                    <a:lnTo>
                      <a:pt x="1063" y="1707"/>
                    </a:lnTo>
                    <a:lnTo>
                      <a:pt x="1063" y="1707"/>
                    </a:lnTo>
                    <a:cubicBezTo>
                      <a:pt x="870" y="1961"/>
                      <a:pt x="573" y="2124"/>
                      <a:pt x="240" y="2124"/>
                    </a:cubicBezTo>
                    <a:lnTo>
                      <a:pt x="18" y="2124"/>
                    </a:lnTo>
                    <a:lnTo>
                      <a:pt x="18" y="2007"/>
                    </a:lnTo>
                    <a:lnTo>
                      <a:pt x="304" y="2007"/>
                    </a:lnTo>
                    <a:cubicBezTo>
                      <a:pt x="322" y="2007"/>
                      <a:pt x="337" y="1991"/>
                      <a:pt x="337" y="1972"/>
                    </a:cubicBezTo>
                    <a:cubicBezTo>
                      <a:pt x="337" y="1953"/>
                      <a:pt x="322" y="1937"/>
                      <a:pt x="304" y="1937"/>
                    </a:cubicBezTo>
                    <a:lnTo>
                      <a:pt x="18" y="1937"/>
                    </a:lnTo>
                    <a:lnTo>
                      <a:pt x="18" y="1885"/>
                    </a:lnTo>
                    <a:lnTo>
                      <a:pt x="304" y="1885"/>
                    </a:lnTo>
                    <a:cubicBezTo>
                      <a:pt x="322" y="1885"/>
                      <a:pt x="337" y="1869"/>
                      <a:pt x="337" y="1850"/>
                    </a:cubicBezTo>
                    <a:cubicBezTo>
                      <a:pt x="337" y="1831"/>
                      <a:pt x="322" y="1815"/>
                      <a:pt x="304" y="1815"/>
                    </a:cubicBezTo>
                    <a:lnTo>
                      <a:pt x="18" y="1815"/>
                    </a:lnTo>
                    <a:lnTo>
                      <a:pt x="18" y="1763"/>
                    </a:lnTo>
                    <a:lnTo>
                      <a:pt x="304" y="1763"/>
                    </a:lnTo>
                    <a:cubicBezTo>
                      <a:pt x="322" y="1763"/>
                      <a:pt x="337" y="1747"/>
                      <a:pt x="337" y="1728"/>
                    </a:cubicBezTo>
                    <a:cubicBezTo>
                      <a:pt x="337" y="1708"/>
                      <a:pt x="322" y="1693"/>
                      <a:pt x="304" y="1693"/>
                    </a:cubicBezTo>
                    <a:lnTo>
                      <a:pt x="18" y="1693"/>
                    </a:lnTo>
                    <a:lnTo>
                      <a:pt x="18" y="448"/>
                    </a:lnTo>
                    <a:cubicBezTo>
                      <a:pt x="396" y="448"/>
                      <a:pt x="746" y="320"/>
                      <a:pt x="1031" y="103"/>
                    </a:cubicBezTo>
                    <a:cubicBezTo>
                      <a:pt x="1044" y="92"/>
                      <a:pt x="1055" y="80"/>
                      <a:pt x="1063" y="6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85" name="Google Shape;685;p27"/>
            <p:cNvGrpSpPr/>
            <p:nvPr/>
          </p:nvGrpSpPr>
          <p:grpSpPr>
            <a:xfrm rot="8100000">
              <a:off x="239079" y="1156066"/>
              <a:ext cx="989711" cy="984356"/>
              <a:chOff x="7550280" y="205025"/>
              <a:chExt cx="989720" cy="984365"/>
            </a:xfrm>
          </p:grpSpPr>
          <p:grpSp>
            <p:nvGrpSpPr>
              <p:cNvPr id="686" name="Google Shape;686;p27"/>
              <p:cNvGrpSpPr/>
              <p:nvPr/>
            </p:nvGrpSpPr>
            <p:grpSpPr>
              <a:xfrm>
                <a:off x="7550280" y="241510"/>
                <a:ext cx="948240" cy="947880"/>
                <a:chOff x="3374280" y="221760"/>
                <a:chExt cx="948240" cy="947880"/>
              </a:xfrm>
            </p:grpSpPr>
            <p:sp>
              <p:nvSpPr>
                <p:cNvPr id="687" name="Google Shape;687;p27"/>
                <p:cNvSpPr/>
                <p:nvPr/>
              </p:nvSpPr>
              <p:spPr>
                <a:xfrm>
                  <a:off x="3448440" y="295560"/>
                  <a:ext cx="500760" cy="520200"/>
                </a:xfrm>
                <a:custGeom>
                  <a:avLst/>
                  <a:gdLst/>
                  <a:ahLst/>
                  <a:cxnLst/>
                  <a:rect l="l" t="t" r="r" b="b"/>
                  <a:pathLst>
                    <a:path w="1391" h="1445" extrusionOk="0">
                      <a:moveTo>
                        <a:pt x="330" y="1445"/>
                      </a:moveTo>
                      <a:cubicBezTo>
                        <a:pt x="315" y="1446"/>
                        <a:pt x="300" y="1440"/>
                        <a:pt x="288" y="1428"/>
                      </a:cubicBezTo>
                      <a:lnTo>
                        <a:pt x="17" y="1162"/>
                      </a:lnTo>
                      <a:cubicBezTo>
                        <a:pt x="6" y="1151"/>
                        <a:pt x="0" y="1136"/>
                        <a:pt x="0" y="1121"/>
                      </a:cubicBezTo>
                      <a:cubicBezTo>
                        <a:pt x="0" y="1105"/>
                        <a:pt x="6" y="1090"/>
                        <a:pt x="16" y="1079"/>
                      </a:cubicBezTo>
                      <a:lnTo>
                        <a:pt x="1060" y="18"/>
                      </a:lnTo>
                      <a:cubicBezTo>
                        <a:pt x="1083" y="-6"/>
                        <a:pt x="1120" y="-6"/>
                        <a:pt x="1143" y="17"/>
                      </a:cubicBezTo>
                      <a:lnTo>
                        <a:pt x="1373" y="243"/>
                      </a:lnTo>
                      <a:cubicBezTo>
                        <a:pt x="1397" y="266"/>
                        <a:pt x="1397" y="303"/>
                        <a:pt x="1374" y="326"/>
                      </a:cubicBezTo>
                      <a:cubicBezTo>
                        <a:pt x="1351" y="350"/>
                        <a:pt x="1314" y="350"/>
                        <a:pt x="1291" y="327"/>
                      </a:cubicBezTo>
                      <a:lnTo>
                        <a:pt x="1103" y="142"/>
                      </a:lnTo>
                      <a:lnTo>
                        <a:pt x="142" y="1120"/>
                      </a:lnTo>
                      <a:lnTo>
                        <a:pt x="370" y="1345"/>
                      </a:lnTo>
                      <a:cubicBezTo>
                        <a:pt x="394" y="1367"/>
                        <a:pt x="394" y="1405"/>
                        <a:pt x="371" y="1428"/>
                      </a:cubicBezTo>
                      <a:cubicBezTo>
                        <a:pt x="360" y="1439"/>
                        <a:pt x="345" y="1445"/>
                        <a:pt x="330" y="1445"/>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8" name="Google Shape;688;p27"/>
                <p:cNvSpPr/>
                <p:nvPr/>
              </p:nvSpPr>
              <p:spPr>
                <a:xfrm>
                  <a:off x="3374280" y="221760"/>
                  <a:ext cx="948240" cy="947880"/>
                </a:xfrm>
                <a:custGeom>
                  <a:avLst/>
                  <a:gdLst/>
                  <a:ahLst/>
                  <a:cxnLst/>
                  <a:rect l="l" t="t" r="r" b="b"/>
                  <a:pathLst>
                    <a:path w="2634" h="2633" extrusionOk="0">
                      <a:moveTo>
                        <a:pt x="56" y="1327"/>
                      </a:moveTo>
                      <a:lnTo>
                        <a:pt x="1328" y="2577"/>
                      </a:lnTo>
                      <a:lnTo>
                        <a:pt x="2578" y="1305"/>
                      </a:lnTo>
                      <a:lnTo>
                        <a:pt x="1306" y="55"/>
                      </a:lnTo>
                      <a:lnTo>
                        <a:pt x="56" y="1327"/>
                      </a:lnTo>
                      <a:moveTo>
                        <a:pt x="1328" y="2633"/>
                      </a:moveTo>
                      <a:cubicBezTo>
                        <a:pt x="1322" y="2633"/>
                        <a:pt x="1316" y="2630"/>
                        <a:pt x="1312" y="2626"/>
                      </a:cubicBezTo>
                      <a:lnTo>
                        <a:pt x="7" y="1344"/>
                      </a:lnTo>
                      <a:cubicBezTo>
                        <a:pt x="3" y="1339"/>
                        <a:pt x="0" y="1334"/>
                        <a:pt x="0" y="1328"/>
                      </a:cubicBezTo>
                      <a:cubicBezTo>
                        <a:pt x="0" y="1321"/>
                        <a:pt x="2" y="1316"/>
                        <a:pt x="7" y="1311"/>
                      </a:cubicBezTo>
                      <a:lnTo>
                        <a:pt x="1289" y="6"/>
                      </a:lnTo>
                      <a:cubicBezTo>
                        <a:pt x="1298" y="-2"/>
                        <a:pt x="1313" y="-3"/>
                        <a:pt x="1322" y="6"/>
                      </a:cubicBezTo>
                      <a:lnTo>
                        <a:pt x="2627" y="1288"/>
                      </a:lnTo>
                      <a:cubicBezTo>
                        <a:pt x="2631" y="1293"/>
                        <a:pt x="2634" y="1299"/>
                        <a:pt x="2634" y="1305"/>
                      </a:cubicBezTo>
                      <a:cubicBezTo>
                        <a:pt x="2634" y="1311"/>
                        <a:pt x="2631" y="1317"/>
                        <a:pt x="2627" y="1321"/>
                      </a:cubicBezTo>
                      <a:lnTo>
                        <a:pt x="1345" y="2626"/>
                      </a:lnTo>
                      <a:cubicBezTo>
                        <a:pt x="1340" y="2630"/>
                        <a:pt x="1334" y="2632"/>
                        <a:pt x="1328" y="2633"/>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9" name="Google Shape;689;p27"/>
                <p:cNvSpPr/>
                <p:nvPr/>
              </p:nvSpPr>
              <p:spPr>
                <a:xfrm>
                  <a:off x="3615120" y="462240"/>
                  <a:ext cx="466560" cy="466560"/>
                </a:xfrm>
                <a:custGeom>
                  <a:avLst/>
                  <a:gdLst/>
                  <a:ahLst/>
                  <a:cxnLst/>
                  <a:rect l="l" t="t" r="r" b="b"/>
                  <a:pathLst>
                    <a:path w="1296" h="1296" extrusionOk="0">
                      <a:moveTo>
                        <a:pt x="11" y="653"/>
                      </a:moveTo>
                      <a:lnTo>
                        <a:pt x="653" y="1285"/>
                      </a:lnTo>
                      <a:lnTo>
                        <a:pt x="1285" y="642"/>
                      </a:lnTo>
                      <a:lnTo>
                        <a:pt x="642" y="11"/>
                      </a:lnTo>
                      <a:lnTo>
                        <a:pt x="11" y="653"/>
                      </a:lnTo>
                      <a:moveTo>
                        <a:pt x="653" y="1296"/>
                      </a:moveTo>
                      <a:cubicBezTo>
                        <a:pt x="652" y="1296"/>
                        <a:pt x="651" y="1296"/>
                        <a:pt x="650" y="1295"/>
                      </a:cubicBezTo>
                      <a:lnTo>
                        <a:pt x="1" y="657"/>
                      </a:lnTo>
                      <a:cubicBezTo>
                        <a:pt x="1" y="656"/>
                        <a:pt x="0" y="655"/>
                        <a:pt x="0" y="654"/>
                      </a:cubicBezTo>
                      <a:cubicBezTo>
                        <a:pt x="0" y="653"/>
                        <a:pt x="1" y="651"/>
                        <a:pt x="1" y="651"/>
                      </a:cubicBezTo>
                      <a:lnTo>
                        <a:pt x="639" y="1"/>
                      </a:lnTo>
                      <a:cubicBezTo>
                        <a:pt x="641" y="0"/>
                        <a:pt x="644" y="0"/>
                        <a:pt x="645" y="1"/>
                      </a:cubicBezTo>
                      <a:lnTo>
                        <a:pt x="1294" y="639"/>
                      </a:lnTo>
                      <a:cubicBezTo>
                        <a:pt x="1295" y="640"/>
                        <a:pt x="1296" y="641"/>
                        <a:pt x="1296" y="642"/>
                      </a:cubicBezTo>
                      <a:cubicBezTo>
                        <a:pt x="1296" y="644"/>
                        <a:pt x="1295" y="645"/>
                        <a:pt x="1294" y="646"/>
                      </a:cubicBezTo>
                      <a:lnTo>
                        <a:pt x="657" y="1294"/>
                      </a:lnTo>
                      <a:cubicBezTo>
                        <a:pt x="656" y="1296"/>
                        <a:pt x="655" y="1296"/>
                        <a:pt x="653" y="1296"/>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0" name="Google Shape;690;p27"/>
                <p:cNvSpPr/>
                <p:nvPr/>
              </p:nvSpPr>
              <p:spPr>
                <a:xfrm>
                  <a:off x="3639240" y="483480"/>
                  <a:ext cx="609120" cy="612000"/>
                </a:xfrm>
                <a:custGeom>
                  <a:avLst/>
                  <a:gdLst/>
                  <a:ahLst/>
                  <a:cxnLst/>
                  <a:rect l="l" t="t" r="r" b="b"/>
                  <a:pathLst>
                    <a:path w="1692" h="1700" extrusionOk="0">
                      <a:moveTo>
                        <a:pt x="591" y="1700"/>
                      </a:moveTo>
                      <a:cubicBezTo>
                        <a:pt x="575" y="1701"/>
                        <a:pt x="560" y="1695"/>
                        <a:pt x="549" y="1683"/>
                      </a:cubicBezTo>
                      <a:lnTo>
                        <a:pt x="18" y="1162"/>
                      </a:lnTo>
                      <a:cubicBezTo>
                        <a:pt x="-5" y="1139"/>
                        <a:pt x="-5" y="1102"/>
                        <a:pt x="17" y="1078"/>
                      </a:cubicBezTo>
                      <a:cubicBezTo>
                        <a:pt x="40" y="1056"/>
                        <a:pt x="78" y="1055"/>
                        <a:pt x="100" y="1078"/>
                      </a:cubicBezTo>
                      <a:lnTo>
                        <a:pt x="589" y="1558"/>
                      </a:lnTo>
                      <a:lnTo>
                        <a:pt x="1550" y="581"/>
                      </a:lnTo>
                      <a:lnTo>
                        <a:pt x="1061" y="100"/>
                      </a:lnTo>
                      <a:cubicBezTo>
                        <a:pt x="1038" y="77"/>
                        <a:pt x="1038" y="40"/>
                        <a:pt x="1061" y="17"/>
                      </a:cubicBezTo>
                      <a:cubicBezTo>
                        <a:pt x="1083" y="-6"/>
                        <a:pt x="1121" y="-6"/>
                        <a:pt x="1144" y="16"/>
                      </a:cubicBezTo>
                      <a:lnTo>
                        <a:pt x="1675" y="538"/>
                      </a:lnTo>
                      <a:cubicBezTo>
                        <a:pt x="1698" y="561"/>
                        <a:pt x="1698" y="598"/>
                        <a:pt x="1675" y="621"/>
                      </a:cubicBezTo>
                      <a:lnTo>
                        <a:pt x="632" y="1683"/>
                      </a:lnTo>
                      <a:cubicBezTo>
                        <a:pt x="621" y="1694"/>
                        <a:pt x="606" y="1700"/>
                        <a:pt x="591" y="170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1" name="Google Shape;691;p27"/>
                <p:cNvSpPr/>
                <p:nvPr/>
              </p:nvSpPr>
              <p:spPr>
                <a:xfrm>
                  <a:off x="3488605" y="718043"/>
                  <a:ext cx="319680" cy="314640"/>
                </a:xfrm>
                <a:custGeom>
                  <a:avLst/>
                  <a:gdLst/>
                  <a:ahLst/>
                  <a:cxnLst/>
                  <a:rect l="l" t="t" r="r" b="b"/>
                  <a:pathLst>
                    <a:path w="888" h="874" extrusionOk="0">
                      <a:moveTo>
                        <a:pt x="829" y="874"/>
                      </a:moveTo>
                      <a:cubicBezTo>
                        <a:pt x="814" y="874"/>
                        <a:pt x="800" y="868"/>
                        <a:pt x="788" y="857"/>
                      </a:cubicBezTo>
                      <a:lnTo>
                        <a:pt x="18" y="100"/>
                      </a:lnTo>
                      <a:cubicBezTo>
                        <a:pt x="-5" y="78"/>
                        <a:pt x="-6" y="40"/>
                        <a:pt x="17" y="17"/>
                      </a:cubicBezTo>
                      <a:cubicBezTo>
                        <a:pt x="40" y="-6"/>
                        <a:pt x="77" y="-6"/>
                        <a:pt x="100" y="17"/>
                      </a:cubicBezTo>
                      <a:lnTo>
                        <a:pt x="870" y="773"/>
                      </a:lnTo>
                      <a:cubicBezTo>
                        <a:pt x="894" y="796"/>
                        <a:pt x="894" y="833"/>
                        <a:pt x="871" y="857"/>
                      </a:cubicBezTo>
                      <a:cubicBezTo>
                        <a:pt x="860" y="868"/>
                        <a:pt x="845" y="874"/>
                        <a:pt x="829" y="87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cxnSp>
            <p:nvCxnSpPr>
              <p:cNvPr id="692" name="Google Shape;692;p27"/>
              <p:cNvCxnSpPr/>
              <p:nvPr/>
            </p:nvCxnSpPr>
            <p:spPr>
              <a:xfrm rot="10800000" flipH="1">
                <a:off x="8023400" y="205025"/>
                <a:ext cx="516600" cy="516600"/>
              </a:xfrm>
              <a:prstGeom prst="straightConnector1">
                <a:avLst/>
              </a:prstGeom>
              <a:noFill/>
              <a:ln w="9525" cap="flat" cmpd="sng">
                <a:solidFill>
                  <a:schemeClr val="dk2"/>
                </a:solidFill>
                <a:prstDash val="solid"/>
                <a:round/>
                <a:headEnd type="none" w="med" len="med"/>
                <a:tailEnd type="oval" w="med" len="med"/>
              </a:ln>
            </p:spPr>
          </p:cxnSp>
        </p:grpSp>
      </p:grpSp>
      <p:grpSp>
        <p:nvGrpSpPr>
          <p:cNvPr id="693" name="Google Shape;693;p27"/>
          <p:cNvGrpSpPr/>
          <p:nvPr/>
        </p:nvGrpSpPr>
        <p:grpSpPr>
          <a:xfrm>
            <a:off x="-341977" y="-4644150"/>
            <a:ext cx="11717904" cy="10467493"/>
            <a:chOff x="-341977" y="-4644150"/>
            <a:chExt cx="11717904" cy="10467493"/>
          </a:xfrm>
        </p:grpSpPr>
        <p:pic>
          <p:nvPicPr>
            <p:cNvPr id="694" name="Google Shape;694;p27"/>
            <p:cNvPicPr preferRelativeResize="0"/>
            <p:nvPr/>
          </p:nvPicPr>
          <p:blipFill>
            <a:blip r:embed="rId2">
              <a:alphaModFix/>
            </a:blip>
            <a:stretch>
              <a:fillRect/>
            </a:stretch>
          </p:blipFill>
          <p:spPr>
            <a:xfrm rot="-5400002" flipH="1">
              <a:off x="-3436404" y="-1549721"/>
              <a:ext cx="10028158" cy="3839300"/>
            </a:xfrm>
            <a:prstGeom prst="rect">
              <a:avLst/>
            </a:prstGeom>
            <a:noFill/>
            <a:ln>
              <a:noFill/>
            </a:ln>
          </p:spPr>
        </p:pic>
        <p:pic>
          <p:nvPicPr>
            <p:cNvPr id="695" name="Google Shape;695;p27"/>
            <p:cNvPicPr preferRelativeResize="0"/>
            <p:nvPr/>
          </p:nvPicPr>
          <p:blipFill>
            <a:blip r:embed="rId3">
              <a:alphaModFix/>
            </a:blip>
            <a:stretch>
              <a:fillRect/>
            </a:stretch>
          </p:blipFill>
          <p:spPr>
            <a:xfrm>
              <a:off x="7230973" y="-770341"/>
              <a:ext cx="2399700" cy="2397651"/>
            </a:xfrm>
            <a:prstGeom prst="rect">
              <a:avLst/>
            </a:prstGeom>
            <a:noFill/>
            <a:ln>
              <a:noFill/>
            </a:ln>
          </p:spPr>
        </p:pic>
        <p:grpSp>
          <p:nvGrpSpPr>
            <p:cNvPr id="696" name="Google Shape;696;p27"/>
            <p:cNvGrpSpPr/>
            <p:nvPr/>
          </p:nvGrpSpPr>
          <p:grpSpPr>
            <a:xfrm>
              <a:off x="4337098" y="4843291"/>
              <a:ext cx="469800" cy="65160"/>
              <a:chOff x="9146520" y="317880"/>
              <a:chExt cx="469800" cy="65160"/>
            </a:xfrm>
          </p:grpSpPr>
          <p:sp>
            <p:nvSpPr>
              <p:cNvPr id="697" name="Google Shape;697;p27"/>
              <p:cNvSpPr/>
              <p:nvPr/>
            </p:nvSpPr>
            <p:spPr>
              <a:xfrm>
                <a:off x="9146520" y="317880"/>
                <a:ext cx="65160" cy="65160"/>
              </a:xfrm>
              <a:custGeom>
                <a:avLst/>
                <a:gdLst/>
                <a:ahLst/>
                <a:cxnLst/>
                <a:rect l="l" t="t" r="r" b="b"/>
                <a:pathLst>
                  <a:path w="181" h="181" extrusionOk="0">
                    <a:moveTo>
                      <a:pt x="181" y="91"/>
                    </a:moveTo>
                    <a:cubicBezTo>
                      <a:pt x="181" y="141"/>
                      <a:pt x="141" y="181"/>
                      <a:pt x="91" y="181"/>
                    </a:cubicBezTo>
                    <a:cubicBezTo>
                      <a:pt x="40" y="181"/>
                      <a:pt x="0" y="141"/>
                      <a:pt x="0" y="91"/>
                    </a:cubicBezTo>
                    <a:cubicBezTo>
                      <a:pt x="0" y="40"/>
                      <a:pt x="40" y="0"/>
                      <a:pt x="91"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8" name="Google Shape;698;p27"/>
              <p:cNvSpPr/>
              <p:nvPr/>
            </p:nvSpPr>
            <p:spPr>
              <a:xfrm>
                <a:off x="9348840" y="317880"/>
                <a:ext cx="65160" cy="65160"/>
              </a:xfrm>
              <a:custGeom>
                <a:avLst/>
                <a:gdLst/>
                <a:ahLst/>
                <a:cxnLst/>
                <a:rect l="l" t="t" r="r" b="b"/>
                <a:pathLst>
                  <a:path w="181" h="181" extrusionOk="0">
                    <a:moveTo>
                      <a:pt x="181" y="91"/>
                    </a:moveTo>
                    <a:cubicBezTo>
                      <a:pt x="181" y="141"/>
                      <a:pt x="141" y="181"/>
                      <a:pt x="90" y="181"/>
                    </a:cubicBezTo>
                    <a:cubicBezTo>
                      <a:pt x="40" y="181"/>
                      <a:pt x="0" y="141"/>
                      <a:pt x="0" y="91"/>
                    </a:cubicBezTo>
                    <a:cubicBezTo>
                      <a:pt x="0" y="40"/>
                      <a:pt x="40" y="0"/>
                      <a:pt x="90"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9" name="Google Shape;699;p27"/>
              <p:cNvSpPr/>
              <p:nvPr/>
            </p:nvSpPr>
            <p:spPr>
              <a:xfrm>
                <a:off x="9551160" y="317880"/>
                <a:ext cx="65160" cy="65160"/>
              </a:xfrm>
              <a:custGeom>
                <a:avLst/>
                <a:gdLst/>
                <a:ahLst/>
                <a:cxnLst/>
                <a:rect l="l" t="t" r="r" b="b"/>
                <a:pathLst>
                  <a:path w="181" h="181" extrusionOk="0">
                    <a:moveTo>
                      <a:pt x="181" y="91"/>
                    </a:moveTo>
                    <a:cubicBezTo>
                      <a:pt x="181" y="141"/>
                      <a:pt x="141" y="181"/>
                      <a:pt x="90" y="181"/>
                    </a:cubicBezTo>
                    <a:cubicBezTo>
                      <a:pt x="40" y="181"/>
                      <a:pt x="0" y="141"/>
                      <a:pt x="0" y="91"/>
                    </a:cubicBezTo>
                    <a:cubicBezTo>
                      <a:pt x="0" y="40"/>
                      <a:pt x="40" y="0"/>
                      <a:pt x="90" y="0"/>
                    </a:cubicBezTo>
                    <a:cubicBezTo>
                      <a:pt x="141" y="0"/>
                      <a:pt x="181" y="40"/>
                      <a:pt x="181" y="91"/>
                    </a:cubicBezTo>
                    <a:close/>
                  </a:path>
                </a:pathLst>
              </a:custGeom>
              <a:solidFill>
                <a:schemeClr val="accent6"/>
              </a:solidFill>
              <a:ln>
                <a:noFill/>
              </a:ln>
            </p:spPr>
            <p:txBody>
              <a:bodyPr spcFirstLastPara="1" wrap="square" lIns="90000" tIns="20150" rIns="90000" bIns="20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pic>
          <p:nvPicPr>
            <p:cNvPr id="700" name="Google Shape;700;p27"/>
            <p:cNvPicPr preferRelativeResize="0"/>
            <p:nvPr/>
          </p:nvPicPr>
          <p:blipFill>
            <a:blip r:embed="rId4">
              <a:alphaModFix/>
            </a:blip>
            <a:stretch>
              <a:fillRect/>
            </a:stretch>
          </p:blipFill>
          <p:spPr>
            <a:xfrm rot="1799999" flipH="1">
              <a:off x="6681825" y="-151850"/>
              <a:ext cx="3571551" cy="5447199"/>
            </a:xfrm>
            <a:prstGeom prst="rect">
              <a:avLst/>
            </a:prstGeom>
            <a:noFill/>
            <a:ln>
              <a:noFill/>
            </a:ln>
          </p:spPr>
        </p:pic>
      </p:grpSp>
      <p:sp>
        <p:nvSpPr>
          <p:cNvPr id="701" name="Google Shape;701;p27"/>
          <p:cNvSpPr txBox="1">
            <a:spLocks noGrp="1"/>
          </p:cNvSpPr>
          <p:nvPr>
            <p:ph type="title"/>
          </p:nvPr>
        </p:nvSpPr>
        <p:spPr>
          <a:xfrm>
            <a:off x="2347950" y="691625"/>
            <a:ext cx="4448100" cy="98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2" name="Google Shape;702;p27"/>
          <p:cNvSpPr txBox="1">
            <a:spLocks noGrp="1"/>
          </p:cNvSpPr>
          <p:nvPr>
            <p:ph type="subTitle" idx="1"/>
          </p:nvPr>
        </p:nvSpPr>
        <p:spPr>
          <a:xfrm>
            <a:off x="2347900" y="1592609"/>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6"/>
              </a:buClr>
              <a:buSzPts val="3000"/>
              <a:buFont typeface="Assistant"/>
              <a:buNone/>
              <a:defRPr sz="3000" b="1">
                <a:solidFill>
                  <a:schemeClr val="accent6"/>
                </a:solidFill>
                <a:latin typeface="Assistant"/>
                <a:ea typeface="Assistant"/>
                <a:cs typeface="Assistant"/>
                <a:sym typeface="Assistant"/>
              </a:defRPr>
            </a:lvl1pPr>
            <a:lvl2pPr lvl="1" rtl="0">
              <a:spcBef>
                <a:spcPts val="0"/>
              </a:spcBef>
              <a:spcAft>
                <a:spcPts val="0"/>
              </a:spcAft>
              <a:buClr>
                <a:schemeClr val="accent6"/>
              </a:buClr>
              <a:buSzPts val="3000"/>
              <a:buFont typeface="Assistant"/>
              <a:buNone/>
              <a:defRPr sz="3000" b="1">
                <a:solidFill>
                  <a:schemeClr val="accent6"/>
                </a:solidFill>
                <a:latin typeface="Assistant"/>
                <a:ea typeface="Assistant"/>
                <a:cs typeface="Assistant"/>
                <a:sym typeface="Assistant"/>
              </a:defRPr>
            </a:lvl2pPr>
            <a:lvl3pPr lvl="2" rtl="0">
              <a:spcBef>
                <a:spcPts val="0"/>
              </a:spcBef>
              <a:spcAft>
                <a:spcPts val="0"/>
              </a:spcAft>
              <a:buClr>
                <a:schemeClr val="accent6"/>
              </a:buClr>
              <a:buSzPts val="3000"/>
              <a:buFont typeface="Assistant"/>
              <a:buNone/>
              <a:defRPr sz="3000" b="1">
                <a:solidFill>
                  <a:schemeClr val="accent6"/>
                </a:solidFill>
                <a:latin typeface="Assistant"/>
                <a:ea typeface="Assistant"/>
                <a:cs typeface="Assistant"/>
                <a:sym typeface="Assistant"/>
              </a:defRPr>
            </a:lvl3pPr>
            <a:lvl4pPr lvl="3" rtl="0">
              <a:spcBef>
                <a:spcPts val="0"/>
              </a:spcBef>
              <a:spcAft>
                <a:spcPts val="0"/>
              </a:spcAft>
              <a:buClr>
                <a:schemeClr val="accent6"/>
              </a:buClr>
              <a:buSzPts val="3000"/>
              <a:buFont typeface="Assistant"/>
              <a:buNone/>
              <a:defRPr sz="3000" b="1">
                <a:solidFill>
                  <a:schemeClr val="accent6"/>
                </a:solidFill>
                <a:latin typeface="Assistant"/>
                <a:ea typeface="Assistant"/>
                <a:cs typeface="Assistant"/>
                <a:sym typeface="Assistant"/>
              </a:defRPr>
            </a:lvl4pPr>
            <a:lvl5pPr lvl="4" rtl="0">
              <a:spcBef>
                <a:spcPts val="0"/>
              </a:spcBef>
              <a:spcAft>
                <a:spcPts val="0"/>
              </a:spcAft>
              <a:buClr>
                <a:schemeClr val="accent6"/>
              </a:buClr>
              <a:buSzPts val="3000"/>
              <a:buFont typeface="Assistant"/>
              <a:buNone/>
              <a:defRPr sz="3000" b="1">
                <a:solidFill>
                  <a:schemeClr val="accent6"/>
                </a:solidFill>
                <a:latin typeface="Assistant"/>
                <a:ea typeface="Assistant"/>
                <a:cs typeface="Assistant"/>
                <a:sym typeface="Assistant"/>
              </a:defRPr>
            </a:lvl5pPr>
            <a:lvl6pPr lvl="5" rtl="0">
              <a:spcBef>
                <a:spcPts val="0"/>
              </a:spcBef>
              <a:spcAft>
                <a:spcPts val="0"/>
              </a:spcAft>
              <a:buClr>
                <a:schemeClr val="accent6"/>
              </a:buClr>
              <a:buSzPts val="3000"/>
              <a:buFont typeface="Assistant"/>
              <a:buNone/>
              <a:defRPr sz="3000" b="1">
                <a:solidFill>
                  <a:schemeClr val="accent6"/>
                </a:solidFill>
                <a:latin typeface="Assistant"/>
                <a:ea typeface="Assistant"/>
                <a:cs typeface="Assistant"/>
                <a:sym typeface="Assistant"/>
              </a:defRPr>
            </a:lvl6pPr>
            <a:lvl7pPr lvl="6" rtl="0">
              <a:spcBef>
                <a:spcPts val="0"/>
              </a:spcBef>
              <a:spcAft>
                <a:spcPts val="0"/>
              </a:spcAft>
              <a:buClr>
                <a:schemeClr val="accent6"/>
              </a:buClr>
              <a:buSzPts val="3000"/>
              <a:buFont typeface="Assistant"/>
              <a:buNone/>
              <a:defRPr sz="3000" b="1">
                <a:solidFill>
                  <a:schemeClr val="accent6"/>
                </a:solidFill>
                <a:latin typeface="Assistant"/>
                <a:ea typeface="Assistant"/>
                <a:cs typeface="Assistant"/>
                <a:sym typeface="Assistant"/>
              </a:defRPr>
            </a:lvl7pPr>
            <a:lvl8pPr lvl="7" rtl="0">
              <a:spcBef>
                <a:spcPts val="0"/>
              </a:spcBef>
              <a:spcAft>
                <a:spcPts val="0"/>
              </a:spcAft>
              <a:buClr>
                <a:schemeClr val="accent6"/>
              </a:buClr>
              <a:buSzPts val="3000"/>
              <a:buFont typeface="Assistant"/>
              <a:buNone/>
              <a:defRPr sz="3000" b="1">
                <a:solidFill>
                  <a:schemeClr val="accent6"/>
                </a:solidFill>
                <a:latin typeface="Assistant"/>
                <a:ea typeface="Assistant"/>
                <a:cs typeface="Assistant"/>
                <a:sym typeface="Assistant"/>
              </a:defRPr>
            </a:lvl8pPr>
            <a:lvl9pPr lvl="8" rtl="0">
              <a:spcBef>
                <a:spcPts val="0"/>
              </a:spcBef>
              <a:spcAft>
                <a:spcPts val="0"/>
              </a:spcAft>
              <a:buClr>
                <a:schemeClr val="accent6"/>
              </a:buClr>
              <a:buSzPts val="3000"/>
              <a:buFont typeface="Assistant"/>
              <a:buNone/>
              <a:defRPr sz="3000" b="1">
                <a:solidFill>
                  <a:schemeClr val="accent6"/>
                </a:solidFill>
                <a:latin typeface="Assistant"/>
                <a:ea typeface="Assistant"/>
                <a:cs typeface="Assistant"/>
                <a:sym typeface="Assistan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6"/>
              </a:buClr>
              <a:buSzPts val="1200"/>
              <a:buFont typeface="Nunito Sans"/>
              <a:buChar char="●"/>
              <a:defRPr sz="1200">
                <a:solidFill>
                  <a:schemeClr val="accent6"/>
                </a:solidFill>
                <a:latin typeface="Nunito Sans"/>
                <a:ea typeface="Nunito Sans"/>
                <a:cs typeface="Nunito Sans"/>
                <a:sym typeface="Nunito Sans"/>
              </a:defRPr>
            </a:lvl1pPr>
            <a:lvl2pPr marL="914400" lvl="1" indent="-304800">
              <a:lnSpc>
                <a:spcPct val="100000"/>
              </a:lnSpc>
              <a:spcBef>
                <a:spcPts val="0"/>
              </a:spcBef>
              <a:spcAft>
                <a:spcPts val="0"/>
              </a:spcAft>
              <a:buClr>
                <a:schemeClr val="accent6"/>
              </a:buClr>
              <a:buSzPts val="1200"/>
              <a:buFont typeface="Nunito Sans"/>
              <a:buChar char="○"/>
              <a:defRPr sz="1200">
                <a:solidFill>
                  <a:schemeClr val="accent6"/>
                </a:solidFill>
                <a:latin typeface="Nunito Sans"/>
                <a:ea typeface="Nunito Sans"/>
                <a:cs typeface="Nunito Sans"/>
                <a:sym typeface="Nunito Sans"/>
              </a:defRPr>
            </a:lvl2pPr>
            <a:lvl3pPr marL="1371600" lvl="2" indent="-304800">
              <a:lnSpc>
                <a:spcPct val="100000"/>
              </a:lnSpc>
              <a:spcBef>
                <a:spcPts val="0"/>
              </a:spcBef>
              <a:spcAft>
                <a:spcPts val="0"/>
              </a:spcAft>
              <a:buClr>
                <a:schemeClr val="accent6"/>
              </a:buClr>
              <a:buSzPts val="1200"/>
              <a:buFont typeface="Nunito Sans"/>
              <a:buChar char="■"/>
              <a:defRPr sz="1200">
                <a:solidFill>
                  <a:schemeClr val="accent6"/>
                </a:solidFill>
                <a:latin typeface="Nunito Sans"/>
                <a:ea typeface="Nunito Sans"/>
                <a:cs typeface="Nunito Sans"/>
                <a:sym typeface="Nunito Sans"/>
              </a:defRPr>
            </a:lvl3pPr>
            <a:lvl4pPr marL="1828800" lvl="3" indent="-304800">
              <a:lnSpc>
                <a:spcPct val="100000"/>
              </a:lnSpc>
              <a:spcBef>
                <a:spcPts val="0"/>
              </a:spcBef>
              <a:spcAft>
                <a:spcPts val="0"/>
              </a:spcAft>
              <a:buClr>
                <a:schemeClr val="accent6"/>
              </a:buClr>
              <a:buSzPts val="1200"/>
              <a:buFont typeface="Nunito Sans"/>
              <a:buChar char="●"/>
              <a:defRPr sz="1200">
                <a:solidFill>
                  <a:schemeClr val="accent6"/>
                </a:solidFill>
                <a:latin typeface="Nunito Sans"/>
                <a:ea typeface="Nunito Sans"/>
                <a:cs typeface="Nunito Sans"/>
                <a:sym typeface="Nunito Sans"/>
              </a:defRPr>
            </a:lvl4pPr>
            <a:lvl5pPr marL="2286000" lvl="4" indent="-304800">
              <a:lnSpc>
                <a:spcPct val="100000"/>
              </a:lnSpc>
              <a:spcBef>
                <a:spcPts val="0"/>
              </a:spcBef>
              <a:spcAft>
                <a:spcPts val="0"/>
              </a:spcAft>
              <a:buClr>
                <a:schemeClr val="accent6"/>
              </a:buClr>
              <a:buSzPts val="1200"/>
              <a:buFont typeface="Nunito Sans"/>
              <a:buChar char="○"/>
              <a:defRPr sz="1200">
                <a:solidFill>
                  <a:schemeClr val="accent6"/>
                </a:solidFill>
                <a:latin typeface="Nunito Sans"/>
                <a:ea typeface="Nunito Sans"/>
                <a:cs typeface="Nunito Sans"/>
                <a:sym typeface="Nunito Sans"/>
              </a:defRPr>
            </a:lvl5pPr>
            <a:lvl6pPr marL="2743200" lvl="5" indent="-304800">
              <a:lnSpc>
                <a:spcPct val="100000"/>
              </a:lnSpc>
              <a:spcBef>
                <a:spcPts val="0"/>
              </a:spcBef>
              <a:spcAft>
                <a:spcPts val="0"/>
              </a:spcAft>
              <a:buClr>
                <a:schemeClr val="accent6"/>
              </a:buClr>
              <a:buSzPts val="1200"/>
              <a:buFont typeface="Nunito Sans"/>
              <a:buChar char="■"/>
              <a:defRPr sz="1200">
                <a:solidFill>
                  <a:schemeClr val="accent6"/>
                </a:solidFill>
                <a:latin typeface="Nunito Sans"/>
                <a:ea typeface="Nunito Sans"/>
                <a:cs typeface="Nunito Sans"/>
                <a:sym typeface="Nunito Sans"/>
              </a:defRPr>
            </a:lvl6pPr>
            <a:lvl7pPr marL="3200400" lvl="6" indent="-304800">
              <a:lnSpc>
                <a:spcPct val="100000"/>
              </a:lnSpc>
              <a:spcBef>
                <a:spcPts val="0"/>
              </a:spcBef>
              <a:spcAft>
                <a:spcPts val="0"/>
              </a:spcAft>
              <a:buClr>
                <a:schemeClr val="accent6"/>
              </a:buClr>
              <a:buSzPts val="1200"/>
              <a:buFont typeface="Nunito Sans"/>
              <a:buChar char="●"/>
              <a:defRPr sz="1200">
                <a:solidFill>
                  <a:schemeClr val="accent6"/>
                </a:solidFill>
                <a:latin typeface="Nunito Sans"/>
                <a:ea typeface="Nunito Sans"/>
                <a:cs typeface="Nunito Sans"/>
                <a:sym typeface="Nunito Sans"/>
              </a:defRPr>
            </a:lvl7pPr>
            <a:lvl8pPr marL="3657600" lvl="7" indent="-304800">
              <a:lnSpc>
                <a:spcPct val="100000"/>
              </a:lnSpc>
              <a:spcBef>
                <a:spcPts val="0"/>
              </a:spcBef>
              <a:spcAft>
                <a:spcPts val="0"/>
              </a:spcAft>
              <a:buClr>
                <a:schemeClr val="accent6"/>
              </a:buClr>
              <a:buSzPts val="1200"/>
              <a:buFont typeface="Nunito Sans"/>
              <a:buChar char="○"/>
              <a:defRPr sz="1200">
                <a:solidFill>
                  <a:schemeClr val="accent6"/>
                </a:solidFill>
                <a:latin typeface="Nunito Sans"/>
                <a:ea typeface="Nunito Sans"/>
                <a:cs typeface="Nunito Sans"/>
                <a:sym typeface="Nunito Sans"/>
              </a:defRPr>
            </a:lvl8pPr>
            <a:lvl9pPr marL="4114800" lvl="8" indent="-304800">
              <a:lnSpc>
                <a:spcPct val="100000"/>
              </a:lnSpc>
              <a:spcBef>
                <a:spcPts val="0"/>
              </a:spcBef>
              <a:spcAft>
                <a:spcPts val="0"/>
              </a:spcAft>
              <a:buClr>
                <a:schemeClr val="accent6"/>
              </a:buClr>
              <a:buSzPts val="1200"/>
              <a:buFont typeface="Nunito Sans"/>
              <a:buChar char="■"/>
              <a:defRPr sz="1200">
                <a:solidFill>
                  <a:schemeClr val="accent6"/>
                </a:solidFill>
                <a:latin typeface="Nunito Sans"/>
                <a:ea typeface="Nunito Sans"/>
                <a:cs typeface="Nunito Sans"/>
                <a:sym typeface="Nunit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8" r:id="rId8"/>
    <p:sldLayoutId id="2147483673" r:id="rId9"/>
    <p:sldLayoutId id="2147483674" r:id="rId10"/>
    <p:sldLayoutId id="2147483675"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824"/>
        <p:cNvGrpSpPr/>
        <p:nvPr/>
      </p:nvGrpSpPr>
      <p:grpSpPr>
        <a:xfrm>
          <a:off x="0" y="0"/>
          <a:ext cx="0" cy="0"/>
          <a:chOff x="0" y="0"/>
          <a:chExt cx="0" cy="0"/>
        </a:xfrm>
      </p:grpSpPr>
      <p:sp>
        <p:nvSpPr>
          <p:cNvPr id="825" name="Google Shape;825;p33"/>
          <p:cNvSpPr txBox="1">
            <a:spLocks noGrp="1"/>
          </p:cNvSpPr>
          <p:nvPr>
            <p:ph type="ctrTitle"/>
          </p:nvPr>
        </p:nvSpPr>
        <p:spPr>
          <a:xfrm>
            <a:off x="2409025" y="600900"/>
            <a:ext cx="4570800" cy="240255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500"/>
              <a:t>Parking Management Database</a:t>
            </a:r>
            <a:endParaRPr sz="4700" b="0"/>
          </a:p>
        </p:txBody>
      </p:sp>
      <p:sp>
        <p:nvSpPr>
          <p:cNvPr id="826" name="Google Shape;826;p33"/>
          <p:cNvSpPr txBox="1">
            <a:spLocks noGrp="1"/>
          </p:cNvSpPr>
          <p:nvPr>
            <p:ph type="subTitle" idx="1"/>
          </p:nvPr>
        </p:nvSpPr>
        <p:spPr>
          <a:xfrm>
            <a:off x="2716025" y="3457099"/>
            <a:ext cx="3971700" cy="8687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b="1"/>
              <a:t>Ομάδα 3</a:t>
            </a:r>
          </a:p>
          <a:p>
            <a:pPr marL="0" lvl="0" indent="0" algn="ctr" rtl="0">
              <a:spcBef>
                <a:spcPts val="0"/>
              </a:spcBef>
              <a:spcAft>
                <a:spcPts val="0"/>
              </a:spcAft>
              <a:buNone/>
            </a:pPr>
            <a:r>
              <a:rPr lang="el-GR"/>
              <a:t>Γιώργος </a:t>
            </a:r>
            <a:r>
              <a:rPr lang="el-GR" err="1"/>
              <a:t>Πίττης</a:t>
            </a:r>
            <a:endParaRPr lang="el-GR"/>
          </a:p>
          <a:p>
            <a:pPr marL="0" lvl="0" indent="0" algn="ctr" rtl="0">
              <a:spcBef>
                <a:spcPts val="0"/>
              </a:spcBef>
              <a:spcAft>
                <a:spcPts val="0"/>
              </a:spcAft>
              <a:buNone/>
            </a:pPr>
            <a:r>
              <a:rPr lang="el-GR"/>
              <a:t>Αλέξανδρος Φωτιάδης</a:t>
            </a:r>
          </a:p>
          <a:p>
            <a:pPr marL="0" lvl="0" indent="0" algn="ctr" rtl="0">
              <a:spcBef>
                <a:spcPts val="0"/>
              </a:spcBef>
              <a:spcAft>
                <a:spcPts val="0"/>
              </a:spcAft>
              <a:buNone/>
            </a:pPr>
            <a:r>
              <a:rPr lang="el-GR"/>
              <a:t>Θανάσης Τσαρναδέλης</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sp>
        <p:nvSpPr>
          <p:cNvPr id="873" name="Google Shape;873;p37"/>
          <p:cNvSpPr txBox="1">
            <a:spLocks noGrp="1"/>
          </p:cNvSpPr>
          <p:nvPr>
            <p:ph type="title"/>
          </p:nvPr>
        </p:nvSpPr>
        <p:spPr>
          <a:xfrm>
            <a:off x="4572000" y="2452351"/>
            <a:ext cx="4276578" cy="142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l-GR"/>
              <a:t>Ανάγκη ύπαρξης</a:t>
            </a:r>
            <a:endParaRPr/>
          </a:p>
          <a:p>
            <a:pPr marL="0" lvl="0" indent="0" algn="ctr" rtl="0">
              <a:spcBef>
                <a:spcPts val="0"/>
              </a:spcBef>
              <a:spcAft>
                <a:spcPts val="0"/>
              </a:spcAft>
              <a:buNone/>
            </a:pPr>
            <a:r>
              <a:rPr lang="el-GR" b="0"/>
              <a:t>της Βάσης Δεδομένων </a:t>
            </a:r>
            <a:endParaRPr b="0"/>
          </a:p>
        </p:txBody>
      </p:sp>
      <p:sp>
        <p:nvSpPr>
          <p:cNvPr id="874" name="Google Shape;874;p37"/>
          <p:cNvSpPr txBox="1">
            <a:spLocks noGrp="1"/>
          </p:cNvSpPr>
          <p:nvPr>
            <p:ph type="title" idx="2"/>
          </p:nvPr>
        </p:nvSpPr>
        <p:spPr>
          <a:xfrm>
            <a:off x="6956275" y="883500"/>
            <a:ext cx="1474500" cy="10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pic>
        <p:nvPicPr>
          <p:cNvPr id="876" name="Google Shape;876;p37"/>
          <p:cNvPicPr preferRelativeResize="0"/>
          <p:nvPr/>
        </p:nvPicPr>
        <p:blipFill>
          <a:blip r:embed="rId3">
            <a:alphaModFix/>
          </a:blip>
          <a:stretch>
            <a:fillRect/>
          </a:stretch>
        </p:blipFill>
        <p:spPr>
          <a:xfrm>
            <a:off x="-76192" y="3773748"/>
            <a:ext cx="2399700" cy="2397651"/>
          </a:xfrm>
          <a:prstGeom prst="rect">
            <a:avLst/>
          </a:prstGeom>
          <a:noFill/>
          <a:ln>
            <a:noFill/>
          </a:ln>
        </p:spPr>
      </p:pic>
      <p:pic>
        <p:nvPicPr>
          <p:cNvPr id="9" name="Picture Placeholder 8" descr="Aerial view of a parking lot&#10;&#10;Description automatically generated">
            <a:extLst>
              <a:ext uri="{FF2B5EF4-FFF2-40B4-BE49-F238E27FC236}">
                <a16:creationId xmlns:a16="http://schemas.microsoft.com/office/drawing/2014/main" id="{41976FAD-474A-6198-63D9-D015FD542A72}"/>
              </a:ext>
            </a:extLst>
          </p:cNvPr>
          <p:cNvPicPr>
            <a:picLocks noGrp="1" noChangeAspect="1"/>
          </p:cNvPicPr>
          <p:nvPr>
            <p:ph type="pic" idx="3"/>
          </p:nvPr>
        </p:nvPicPr>
        <p:blipFill>
          <a:blip r:embed="rId4"/>
          <a:srcRect l="23272" r="21304"/>
          <a:stretch/>
        </p:blipFill>
        <p:spPr>
          <a:xfrm>
            <a:off x="0" y="0"/>
            <a:ext cx="4276578" cy="5143500"/>
          </a:xfr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38"/>
          <p:cNvSpPr txBox="1">
            <a:spLocks noGrp="1"/>
          </p:cNvSpPr>
          <p:nvPr>
            <p:ph type="subTitle" idx="4"/>
          </p:nvPr>
        </p:nvSpPr>
        <p:spPr>
          <a:xfrm>
            <a:off x="4572001" y="1694125"/>
            <a:ext cx="28560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l-GR"/>
              <a:t>Η ανάγκη ύπαρξης της Βάσης Δεδομένων</a:t>
            </a:r>
            <a:endParaRPr/>
          </a:p>
        </p:txBody>
      </p:sp>
      <p:sp>
        <p:nvSpPr>
          <p:cNvPr id="883" name="Google Shape;883;p38"/>
          <p:cNvSpPr txBox="1">
            <a:spLocks noGrp="1"/>
          </p:cNvSpPr>
          <p:nvPr>
            <p:ph type="subTitle" idx="1"/>
          </p:nvPr>
        </p:nvSpPr>
        <p:spPr>
          <a:xfrm>
            <a:off x="4572000" y="2101349"/>
            <a:ext cx="2856000" cy="12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l-GR"/>
              <a:t>Μια Βάση Δεδομένων μπορεί να χρησιμοποιηθεί για την αποθήκευση των στοιχείων των χρηστών, των θέσεων και άλλων χρήσιμων στοιχείων (πχ δεδομένα συναλλαγών). Διασφαλίζεται έτσι η ομαλή λειτουργία της εφαρμογής.</a:t>
            </a:r>
            <a:endParaRPr/>
          </a:p>
        </p:txBody>
      </p:sp>
      <p:sp>
        <p:nvSpPr>
          <p:cNvPr id="884" name="Google Shape;884;p38"/>
          <p:cNvSpPr txBox="1">
            <a:spLocks noGrp="1"/>
          </p:cNvSpPr>
          <p:nvPr>
            <p:ph type="subTitle" idx="2"/>
          </p:nvPr>
        </p:nvSpPr>
        <p:spPr>
          <a:xfrm>
            <a:off x="748136" y="2101349"/>
            <a:ext cx="2856000" cy="12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l-GR"/>
              <a:t>Μια εφαρμογή διαχείρισης θέσεων πάρκινγκ δίνει την δυνατότητα στους χρήστες είτε να παρκάρουν, είτε να καταχωρήσουν την θέση τους στο σύστημα, εφόσον τους ανήκει. Έτσι, δημιουργούνται δεδομένα τα οποία είναι απαραίτητο να αποθηκευτούν.</a:t>
            </a:r>
            <a:endParaRPr/>
          </a:p>
        </p:txBody>
      </p:sp>
      <p:sp>
        <p:nvSpPr>
          <p:cNvPr id="885" name="Google Shape;885;p38"/>
          <p:cNvSpPr txBox="1">
            <a:spLocks noGrp="1"/>
          </p:cNvSpPr>
          <p:nvPr>
            <p:ph type="subTitle" idx="3"/>
          </p:nvPr>
        </p:nvSpPr>
        <p:spPr>
          <a:xfrm>
            <a:off x="748136" y="1694125"/>
            <a:ext cx="28560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l-GR"/>
              <a:t>Η εφαρμογή διαχείρισης πάρκινγκ</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sp>
        <p:nvSpPr>
          <p:cNvPr id="873" name="Google Shape;873;p37"/>
          <p:cNvSpPr txBox="1">
            <a:spLocks noGrp="1"/>
          </p:cNvSpPr>
          <p:nvPr>
            <p:ph type="title"/>
          </p:nvPr>
        </p:nvSpPr>
        <p:spPr>
          <a:xfrm>
            <a:off x="4572000" y="2452351"/>
            <a:ext cx="4276578" cy="142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a:t>Βασικές Οντότητες</a:t>
            </a:r>
            <a:endParaRPr b="0"/>
          </a:p>
        </p:txBody>
      </p:sp>
      <p:sp>
        <p:nvSpPr>
          <p:cNvPr id="874" name="Google Shape;874;p37"/>
          <p:cNvSpPr txBox="1">
            <a:spLocks noGrp="1"/>
          </p:cNvSpPr>
          <p:nvPr>
            <p:ph type="title" idx="2"/>
          </p:nvPr>
        </p:nvSpPr>
        <p:spPr>
          <a:xfrm>
            <a:off x="6956275" y="883500"/>
            <a:ext cx="1474500" cy="109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a:t>
            </a:r>
            <a:r>
              <a:rPr lang="el-GR"/>
              <a:t>2</a:t>
            </a:r>
            <a:endParaRPr/>
          </a:p>
        </p:txBody>
      </p:sp>
      <p:pic>
        <p:nvPicPr>
          <p:cNvPr id="876" name="Google Shape;876;p37"/>
          <p:cNvPicPr preferRelativeResize="0"/>
          <p:nvPr/>
        </p:nvPicPr>
        <p:blipFill>
          <a:blip r:embed="rId3">
            <a:alphaModFix/>
          </a:blip>
          <a:stretch>
            <a:fillRect/>
          </a:stretch>
        </p:blipFill>
        <p:spPr>
          <a:xfrm>
            <a:off x="-76192" y="3773748"/>
            <a:ext cx="2399700" cy="2397651"/>
          </a:xfrm>
          <a:prstGeom prst="rect">
            <a:avLst/>
          </a:prstGeom>
          <a:noFill/>
          <a:ln>
            <a:noFill/>
          </a:ln>
        </p:spPr>
      </p:pic>
      <p:pic>
        <p:nvPicPr>
          <p:cNvPr id="2" name="Picture Placeholder 8" descr="Aerial view of a parking lot&#10;&#10;Description automatically generated">
            <a:extLst>
              <a:ext uri="{FF2B5EF4-FFF2-40B4-BE49-F238E27FC236}">
                <a16:creationId xmlns:a16="http://schemas.microsoft.com/office/drawing/2014/main" id="{B93DDAE8-8989-8ADA-9AE9-C69C1804F1C4}"/>
              </a:ext>
            </a:extLst>
          </p:cNvPr>
          <p:cNvPicPr>
            <a:picLocks noChangeAspect="1"/>
          </p:cNvPicPr>
          <p:nvPr/>
        </p:nvPicPr>
        <p:blipFill>
          <a:blip r:embed="rId4"/>
          <a:srcRect l="23272" r="21304"/>
          <a:stretch/>
        </p:blipFill>
        <p:spPr>
          <a:xfrm>
            <a:off x="0" y="0"/>
            <a:ext cx="4276578" cy="5143500"/>
          </a:xfrm>
          <a:prstGeom prst="rect">
            <a:avLst/>
          </a:prstGeom>
          <a:noFill/>
          <a:ln>
            <a:noFill/>
          </a:ln>
        </p:spPr>
      </p:pic>
    </p:spTree>
    <p:extLst>
      <p:ext uri="{BB962C8B-B14F-4D97-AF65-F5344CB8AC3E}">
        <p14:creationId xmlns:p14="http://schemas.microsoft.com/office/powerpoint/2010/main" val="37702258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36"/>
          <p:cNvSpPr txBox="1">
            <a:spLocks noGrp="1"/>
          </p:cNvSpPr>
          <p:nvPr>
            <p:ph type="title"/>
          </p:nvPr>
        </p:nvSpPr>
        <p:spPr>
          <a:xfrm>
            <a:off x="556915" y="644119"/>
            <a:ext cx="3811500" cy="52693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l-GR"/>
              <a:t>Βασικές Οντότητες</a:t>
            </a:r>
            <a:endParaRPr/>
          </a:p>
        </p:txBody>
      </p:sp>
      <p:grpSp>
        <p:nvGrpSpPr>
          <p:cNvPr id="860" name="Google Shape;860;p36"/>
          <p:cNvGrpSpPr/>
          <p:nvPr/>
        </p:nvGrpSpPr>
        <p:grpSpPr>
          <a:xfrm>
            <a:off x="7043205" y="4342423"/>
            <a:ext cx="2078128" cy="2037981"/>
            <a:chOff x="6975075" y="3463002"/>
            <a:chExt cx="2078128" cy="2037981"/>
          </a:xfrm>
        </p:grpSpPr>
        <p:grpSp>
          <p:nvGrpSpPr>
            <p:cNvPr id="861" name="Google Shape;861;p36"/>
            <p:cNvGrpSpPr/>
            <p:nvPr/>
          </p:nvGrpSpPr>
          <p:grpSpPr>
            <a:xfrm>
              <a:off x="7015222" y="3463002"/>
              <a:ext cx="2037981" cy="2037981"/>
              <a:chOff x="231120" y="3754800"/>
              <a:chExt cx="1568160" cy="1568160"/>
            </a:xfrm>
          </p:grpSpPr>
          <p:sp>
            <p:nvSpPr>
              <p:cNvPr id="862" name="Google Shape;862;p36"/>
              <p:cNvSpPr/>
              <p:nvPr/>
            </p:nvSpPr>
            <p:spPr>
              <a:xfrm>
                <a:off x="848160" y="4339800"/>
                <a:ext cx="828720" cy="860760"/>
              </a:xfrm>
              <a:custGeom>
                <a:avLst/>
                <a:gdLst/>
                <a:ahLst/>
                <a:cxnLst/>
                <a:rect l="l" t="t" r="r" b="b"/>
                <a:pathLst>
                  <a:path w="2302" h="2391" extrusionOk="0">
                    <a:moveTo>
                      <a:pt x="480" y="2391"/>
                    </a:moveTo>
                    <a:cubicBezTo>
                      <a:pt x="454" y="2391"/>
                      <a:pt x="429" y="2381"/>
                      <a:pt x="410" y="2363"/>
                    </a:cubicBezTo>
                    <a:lnTo>
                      <a:pt x="29" y="1989"/>
                    </a:lnTo>
                    <a:cubicBezTo>
                      <a:pt x="-9" y="1951"/>
                      <a:pt x="-9" y="1889"/>
                      <a:pt x="28" y="1851"/>
                    </a:cubicBezTo>
                    <a:cubicBezTo>
                      <a:pt x="66" y="1813"/>
                      <a:pt x="128" y="1812"/>
                      <a:pt x="166" y="1850"/>
                    </a:cubicBezTo>
                    <a:lnTo>
                      <a:pt x="477" y="2156"/>
                    </a:lnTo>
                    <a:lnTo>
                      <a:pt x="2067" y="539"/>
                    </a:lnTo>
                    <a:lnTo>
                      <a:pt x="1688" y="167"/>
                    </a:lnTo>
                    <a:cubicBezTo>
                      <a:pt x="1650" y="129"/>
                      <a:pt x="1649" y="68"/>
                      <a:pt x="1687" y="29"/>
                    </a:cubicBezTo>
                    <a:cubicBezTo>
                      <a:pt x="1725" y="-9"/>
                      <a:pt x="1786" y="-10"/>
                      <a:pt x="1824" y="28"/>
                    </a:cubicBezTo>
                    <a:lnTo>
                      <a:pt x="2273" y="468"/>
                    </a:lnTo>
                    <a:cubicBezTo>
                      <a:pt x="2311" y="506"/>
                      <a:pt x="2311" y="568"/>
                      <a:pt x="2274" y="606"/>
                    </a:cubicBezTo>
                    <a:lnTo>
                      <a:pt x="548" y="2362"/>
                    </a:lnTo>
                    <a:cubicBezTo>
                      <a:pt x="530" y="2380"/>
                      <a:pt x="505" y="2391"/>
                      <a:pt x="480" y="2391"/>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36"/>
              <p:cNvSpPr/>
              <p:nvPr/>
            </p:nvSpPr>
            <p:spPr>
              <a:xfrm>
                <a:off x="973440" y="4538880"/>
                <a:ext cx="41760" cy="41760"/>
              </a:xfrm>
              <a:custGeom>
                <a:avLst/>
                <a:gdLst/>
                <a:ahLst/>
                <a:cxnLst/>
                <a:rect l="l" t="t" r="r" b="b"/>
                <a:pathLst>
                  <a:path w="116" h="116" extrusionOk="0">
                    <a:moveTo>
                      <a:pt x="99" y="99"/>
                    </a:moveTo>
                    <a:cubicBezTo>
                      <a:pt x="77" y="122"/>
                      <a:pt x="40" y="122"/>
                      <a:pt x="17" y="100"/>
                    </a:cubicBezTo>
                    <a:cubicBezTo>
                      <a:pt x="-5" y="77"/>
                      <a:pt x="-5" y="41"/>
                      <a:pt x="17" y="18"/>
                    </a:cubicBezTo>
                    <a:cubicBezTo>
                      <a:pt x="39" y="-5"/>
                      <a:pt x="76" y="-5"/>
                      <a:pt x="99" y="17"/>
                    </a:cubicBezTo>
                    <a:cubicBezTo>
                      <a:pt x="121" y="40"/>
                      <a:pt x="122" y="76"/>
                      <a:pt x="99" y="99"/>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4" name="Google Shape;864;p36"/>
              <p:cNvSpPr/>
              <p:nvPr/>
            </p:nvSpPr>
            <p:spPr>
              <a:xfrm>
                <a:off x="231120" y="3754800"/>
                <a:ext cx="1568160" cy="1568160"/>
              </a:xfrm>
              <a:custGeom>
                <a:avLst/>
                <a:gdLst/>
                <a:ahLst/>
                <a:cxnLst/>
                <a:rect l="l" t="t" r="r" b="b"/>
                <a:pathLst>
                  <a:path w="4356" h="4356" extrusionOk="0">
                    <a:moveTo>
                      <a:pt x="91" y="2196"/>
                    </a:moveTo>
                    <a:lnTo>
                      <a:pt x="2196" y="4264"/>
                    </a:lnTo>
                    <a:lnTo>
                      <a:pt x="4264" y="2160"/>
                    </a:lnTo>
                    <a:lnTo>
                      <a:pt x="2160" y="92"/>
                    </a:lnTo>
                    <a:lnTo>
                      <a:pt x="91" y="2196"/>
                    </a:lnTo>
                    <a:moveTo>
                      <a:pt x="2196" y="4356"/>
                    </a:moveTo>
                    <a:cubicBezTo>
                      <a:pt x="2187" y="4356"/>
                      <a:pt x="2177" y="4352"/>
                      <a:pt x="2169" y="4345"/>
                    </a:cubicBezTo>
                    <a:lnTo>
                      <a:pt x="11" y="2224"/>
                    </a:lnTo>
                    <a:cubicBezTo>
                      <a:pt x="4" y="2217"/>
                      <a:pt x="0" y="2207"/>
                      <a:pt x="0" y="2197"/>
                    </a:cubicBezTo>
                    <a:cubicBezTo>
                      <a:pt x="0" y="2187"/>
                      <a:pt x="4" y="2177"/>
                      <a:pt x="11" y="2170"/>
                    </a:cubicBezTo>
                    <a:lnTo>
                      <a:pt x="2132" y="11"/>
                    </a:lnTo>
                    <a:cubicBezTo>
                      <a:pt x="2147" y="-3"/>
                      <a:pt x="2171" y="-4"/>
                      <a:pt x="2186" y="11"/>
                    </a:cubicBezTo>
                    <a:lnTo>
                      <a:pt x="4344" y="2132"/>
                    </a:lnTo>
                    <a:cubicBezTo>
                      <a:pt x="4351" y="2139"/>
                      <a:pt x="4355" y="2149"/>
                      <a:pt x="4356" y="2159"/>
                    </a:cubicBezTo>
                    <a:cubicBezTo>
                      <a:pt x="4356" y="2169"/>
                      <a:pt x="4352" y="2179"/>
                      <a:pt x="4345" y="2186"/>
                    </a:cubicBezTo>
                    <a:lnTo>
                      <a:pt x="2223" y="4344"/>
                    </a:lnTo>
                    <a:cubicBezTo>
                      <a:pt x="2216" y="4352"/>
                      <a:pt x="2206" y="4356"/>
                      <a:pt x="2196" y="4356"/>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36"/>
              <p:cNvSpPr/>
              <p:nvPr/>
            </p:nvSpPr>
            <p:spPr>
              <a:xfrm>
                <a:off x="629280" y="4152960"/>
                <a:ext cx="771480" cy="771840"/>
              </a:xfrm>
              <a:custGeom>
                <a:avLst/>
                <a:gdLst/>
                <a:ahLst/>
                <a:cxnLst/>
                <a:rect l="l" t="t" r="r" b="b"/>
                <a:pathLst>
                  <a:path w="2143" h="2144" extrusionOk="0">
                    <a:moveTo>
                      <a:pt x="18" y="1081"/>
                    </a:moveTo>
                    <a:lnTo>
                      <a:pt x="1081" y="2125"/>
                    </a:lnTo>
                    <a:lnTo>
                      <a:pt x="2125" y="1063"/>
                    </a:lnTo>
                    <a:lnTo>
                      <a:pt x="1063" y="18"/>
                    </a:lnTo>
                    <a:lnTo>
                      <a:pt x="18" y="1081"/>
                    </a:lnTo>
                    <a:moveTo>
                      <a:pt x="1081" y="2144"/>
                    </a:moveTo>
                    <a:cubicBezTo>
                      <a:pt x="1079" y="2144"/>
                      <a:pt x="1077" y="2143"/>
                      <a:pt x="1076" y="2141"/>
                    </a:cubicBezTo>
                    <a:lnTo>
                      <a:pt x="2" y="1087"/>
                    </a:lnTo>
                    <a:cubicBezTo>
                      <a:pt x="1" y="1085"/>
                      <a:pt x="0" y="1083"/>
                      <a:pt x="0" y="1081"/>
                    </a:cubicBezTo>
                    <a:cubicBezTo>
                      <a:pt x="0" y="1079"/>
                      <a:pt x="1" y="1077"/>
                      <a:pt x="2" y="1076"/>
                    </a:cubicBezTo>
                    <a:lnTo>
                      <a:pt x="1057" y="3"/>
                    </a:lnTo>
                    <a:cubicBezTo>
                      <a:pt x="1060" y="0"/>
                      <a:pt x="1065" y="0"/>
                      <a:pt x="1067" y="3"/>
                    </a:cubicBezTo>
                    <a:lnTo>
                      <a:pt x="2141" y="1057"/>
                    </a:lnTo>
                    <a:cubicBezTo>
                      <a:pt x="2143" y="1059"/>
                      <a:pt x="2143" y="1060"/>
                      <a:pt x="2143" y="1063"/>
                    </a:cubicBezTo>
                    <a:cubicBezTo>
                      <a:pt x="2143" y="1065"/>
                      <a:pt x="2143" y="1067"/>
                      <a:pt x="2141" y="1068"/>
                    </a:cubicBezTo>
                    <a:lnTo>
                      <a:pt x="1086" y="2141"/>
                    </a:lnTo>
                    <a:cubicBezTo>
                      <a:pt x="1085" y="2143"/>
                      <a:pt x="1083" y="2144"/>
                      <a:pt x="1081" y="2144"/>
                    </a:cubicBezTo>
                    <a:close/>
                  </a:path>
                </a:pathLst>
              </a:custGeom>
              <a:solidFill>
                <a:schemeClr val="accent5"/>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36"/>
              <p:cNvSpPr/>
              <p:nvPr/>
            </p:nvSpPr>
            <p:spPr>
              <a:xfrm>
                <a:off x="353520" y="3877200"/>
                <a:ext cx="1007280" cy="1012680"/>
              </a:xfrm>
              <a:custGeom>
                <a:avLst/>
                <a:gdLst/>
                <a:ahLst/>
                <a:cxnLst/>
                <a:rect l="l" t="t" r="r" b="b"/>
                <a:pathLst>
                  <a:path w="2798" h="2813" extrusionOk="0">
                    <a:moveTo>
                      <a:pt x="976" y="2813"/>
                    </a:moveTo>
                    <a:cubicBezTo>
                      <a:pt x="951" y="2813"/>
                      <a:pt x="926" y="2804"/>
                      <a:pt x="907" y="2785"/>
                    </a:cubicBezTo>
                    <a:lnTo>
                      <a:pt x="29" y="1923"/>
                    </a:lnTo>
                    <a:cubicBezTo>
                      <a:pt x="10" y="1905"/>
                      <a:pt x="0" y="1880"/>
                      <a:pt x="0" y="1854"/>
                    </a:cubicBezTo>
                    <a:cubicBezTo>
                      <a:pt x="-1" y="1828"/>
                      <a:pt x="9" y="1803"/>
                      <a:pt x="27" y="1785"/>
                    </a:cubicBezTo>
                    <a:lnTo>
                      <a:pt x="1753" y="29"/>
                    </a:lnTo>
                    <a:cubicBezTo>
                      <a:pt x="1791" y="-9"/>
                      <a:pt x="1852" y="-10"/>
                      <a:pt x="1891" y="28"/>
                    </a:cubicBezTo>
                    <a:lnTo>
                      <a:pt x="2769" y="890"/>
                    </a:lnTo>
                    <a:cubicBezTo>
                      <a:pt x="2807" y="928"/>
                      <a:pt x="2808" y="990"/>
                      <a:pt x="2770" y="1028"/>
                    </a:cubicBezTo>
                    <a:cubicBezTo>
                      <a:pt x="2732" y="1067"/>
                      <a:pt x="2671" y="1067"/>
                      <a:pt x="2632" y="1029"/>
                    </a:cubicBezTo>
                    <a:lnTo>
                      <a:pt x="1824" y="235"/>
                    </a:lnTo>
                    <a:lnTo>
                      <a:pt x="234" y="1852"/>
                    </a:lnTo>
                    <a:lnTo>
                      <a:pt x="1043" y="2646"/>
                    </a:lnTo>
                    <a:cubicBezTo>
                      <a:pt x="1081" y="2684"/>
                      <a:pt x="1082" y="2746"/>
                      <a:pt x="1044" y="2784"/>
                    </a:cubicBezTo>
                    <a:cubicBezTo>
                      <a:pt x="1025" y="2803"/>
                      <a:pt x="1000" y="2813"/>
                      <a:pt x="976" y="2813"/>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7" name="Google Shape;867;p36"/>
              <p:cNvSpPr/>
              <p:nvPr/>
            </p:nvSpPr>
            <p:spPr>
              <a:xfrm>
                <a:off x="1092960" y="3993480"/>
                <a:ext cx="528480" cy="520560"/>
              </a:xfrm>
              <a:custGeom>
                <a:avLst/>
                <a:gdLst/>
                <a:ahLst/>
                <a:cxnLst/>
                <a:rect l="l" t="t" r="r" b="b"/>
                <a:pathLst>
                  <a:path w="1468" h="1446" extrusionOk="0">
                    <a:moveTo>
                      <a:pt x="1372" y="1446"/>
                    </a:moveTo>
                    <a:cubicBezTo>
                      <a:pt x="1347" y="1447"/>
                      <a:pt x="1322" y="1437"/>
                      <a:pt x="1303" y="1418"/>
                    </a:cubicBezTo>
                    <a:lnTo>
                      <a:pt x="29" y="166"/>
                    </a:lnTo>
                    <a:cubicBezTo>
                      <a:pt x="-10" y="129"/>
                      <a:pt x="-10" y="67"/>
                      <a:pt x="28" y="29"/>
                    </a:cubicBezTo>
                    <a:cubicBezTo>
                      <a:pt x="65" y="-9"/>
                      <a:pt x="127" y="-10"/>
                      <a:pt x="165" y="28"/>
                    </a:cubicBezTo>
                    <a:lnTo>
                      <a:pt x="1439" y="1279"/>
                    </a:lnTo>
                    <a:cubicBezTo>
                      <a:pt x="1478" y="1317"/>
                      <a:pt x="1478" y="1379"/>
                      <a:pt x="1440" y="1417"/>
                    </a:cubicBezTo>
                    <a:cubicBezTo>
                      <a:pt x="1422" y="1436"/>
                      <a:pt x="1397" y="1446"/>
                      <a:pt x="1372" y="144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cxnSp>
          <p:nvCxnSpPr>
            <p:cNvPr id="868" name="Google Shape;868;p36"/>
            <p:cNvCxnSpPr/>
            <p:nvPr/>
          </p:nvCxnSpPr>
          <p:spPr>
            <a:xfrm rot="10800000">
              <a:off x="6975075" y="3478850"/>
              <a:ext cx="1032600" cy="1032600"/>
            </a:xfrm>
            <a:prstGeom prst="straightConnector1">
              <a:avLst/>
            </a:prstGeom>
            <a:noFill/>
            <a:ln w="9525" cap="flat" cmpd="sng">
              <a:solidFill>
                <a:schemeClr val="dk2"/>
              </a:solidFill>
              <a:prstDash val="solid"/>
              <a:round/>
              <a:headEnd type="none" w="med" len="med"/>
              <a:tailEnd type="oval" w="med" len="med"/>
            </a:ln>
          </p:spPr>
        </p:cxnSp>
      </p:grpSp>
      <p:grpSp>
        <p:nvGrpSpPr>
          <p:cNvPr id="870" name="Google Shape;4566;p63">
            <a:extLst>
              <a:ext uri="{FF2B5EF4-FFF2-40B4-BE49-F238E27FC236}">
                <a16:creationId xmlns:a16="http://schemas.microsoft.com/office/drawing/2014/main" id="{07E73171-9782-15AF-47A6-621BEE7B9A83}"/>
              </a:ext>
            </a:extLst>
          </p:cNvPr>
          <p:cNvGrpSpPr/>
          <p:nvPr/>
        </p:nvGrpSpPr>
        <p:grpSpPr>
          <a:xfrm>
            <a:off x="2111243" y="1640783"/>
            <a:ext cx="4252872" cy="2481638"/>
            <a:chOff x="2026972" y="3537477"/>
            <a:chExt cx="2048531" cy="1138920"/>
          </a:xfrm>
          <a:solidFill>
            <a:srgbClr val="328BC3"/>
          </a:solidFill>
        </p:grpSpPr>
        <p:sp>
          <p:nvSpPr>
            <p:cNvPr id="875" name="Google Shape;4567;p63">
              <a:extLst>
                <a:ext uri="{FF2B5EF4-FFF2-40B4-BE49-F238E27FC236}">
                  <a16:creationId xmlns:a16="http://schemas.microsoft.com/office/drawing/2014/main" id="{94C8109C-5938-B8CA-D67C-DC528AD0811D}"/>
                </a:ext>
              </a:extLst>
            </p:cNvPr>
            <p:cNvSpPr/>
            <p:nvPr/>
          </p:nvSpPr>
          <p:spPr>
            <a:xfrm>
              <a:off x="2567815" y="3809576"/>
              <a:ext cx="1200140" cy="86682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4568;p63">
              <a:extLst>
                <a:ext uri="{FF2B5EF4-FFF2-40B4-BE49-F238E27FC236}">
                  <a16:creationId xmlns:a16="http://schemas.microsoft.com/office/drawing/2014/main" id="{0A3C0278-BFBF-8AEF-01E5-4D0A93EC5EA2}"/>
                </a:ext>
              </a:extLst>
            </p:cNvPr>
            <p:cNvSpPr/>
            <p:nvPr/>
          </p:nvSpPr>
          <p:spPr>
            <a:xfrm>
              <a:off x="3169041" y="3789342"/>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4570;p63">
              <a:extLst>
                <a:ext uri="{FF2B5EF4-FFF2-40B4-BE49-F238E27FC236}">
                  <a16:creationId xmlns:a16="http://schemas.microsoft.com/office/drawing/2014/main" id="{E4174106-2B6B-A7A0-12F9-1CFC5C346A81}"/>
                </a:ext>
              </a:extLst>
            </p:cNvPr>
            <p:cNvSpPr/>
            <p:nvPr/>
          </p:nvSpPr>
          <p:spPr>
            <a:xfrm>
              <a:off x="3300255" y="3823658"/>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4571;p63">
              <a:extLst>
                <a:ext uri="{FF2B5EF4-FFF2-40B4-BE49-F238E27FC236}">
                  <a16:creationId xmlns:a16="http://schemas.microsoft.com/office/drawing/2014/main" id="{C18E107E-0433-4D85-1AFD-36F75B515749}"/>
                </a:ext>
              </a:extLst>
            </p:cNvPr>
            <p:cNvSpPr/>
            <p:nvPr/>
          </p:nvSpPr>
          <p:spPr>
            <a:xfrm>
              <a:off x="3081661" y="3788440"/>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4572;p63">
              <a:extLst>
                <a:ext uri="{FF2B5EF4-FFF2-40B4-BE49-F238E27FC236}">
                  <a16:creationId xmlns:a16="http://schemas.microsoft.com/office/drawing/2014/main" id="{97442655-32B3-C134-FCF6-1E6DFD6BD9A7}"/>
                </a:ext>
              </a:extLst>
            </p:cNvPr>
            <p:cNvSpPr/>
            <p:nvPr/>
          </p:nvSpPr>
          <p:spPr>
            <a:xfrm>
              <a:off x="2971893" y="3822042"/>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 name="Google Shape;4573;p63">
              <a:extLst>
                <a:ext uri="{FF2B5EF4-FFF2-40B4-BE49-F238E27FC236}">
                  <a16:creationId xmlns:a16="http://schemas.microsoft.com/office/drawing/2014/main" id="{58070A9D-4BD9-5D0D-C412-12CAB04B98DF}"/>
                </a:ext>
              </a:extLst>
            </p:cNvPr>
            <p:cNvCxnSpPr>
              <a:cxnSpLocks/>
              <a:stCxn id="879" idx="0"/>
              <a:endCxn id="6" idx="3"/>
            </p:cNvCxnSpPr>
            <p:nvPr/>
          </p:nvCxnSpPr>
          <p:spPr>
            <a:xfrm rot="16200000" flipV="1">
              <a:off x="2929253" y="3603482"/>
              <a:ext cx="250963" cy="118953"/>
            </a:xfrm>
            <a:prstGeom prst="bentConnector2">
              <a:avLst/>
            </a:prstGeom>
            <a:grpFill/>
            <a:ln w="19050" cap="flat" cmpd="sng">
              <a:solidFill>
                <a:srgbClr val="869FB2"/>
              </a:solidFill>
              <a:prstDash val="solid"/>
              <a:round/>
              <a:headEnd type="none" w="med" len="med"/>
              <a:tailEnd type="none" w="med" len="med"/>
            </a:ln>
          </p:spPr>
        </p:cxnSp>
        <p:cxnSp>
          <p:nvCxnSpPr>
            <p:cNvPr id="882" name="Google Shape;4574;p63">
              <a:extLst>
                <a:ext uri="{FF2B5EF4-FFF2-40B4-BE49-F238E27FC236}">
                  <a16:creationId xmlns:a16="http://schemas.microsoft.com/office/drawing/2014/main" id="{C1EFB5BF-F581-B6E4-1487-CC1908D78851}"/>
                </a:ext>
              </a:extLst>
            </p:cNvPr>
            <p:cNvCxnSpPr>
              <a:cxnSpLocks/>
              <a:stCxn id="876" idx="0"/>
              <a:endCxn id="7" idx="1"/>
            </p:cNvCxnSpPr>
            <p:nvPr/>
          </p:nvCxnSpPr>
          <p:spPr>
            <a:xfrm rot="5400000" flipH="1" flipV="1">
              <a:off x="3130031" y="3609037"/>
              <a:ext cx="251865" cy="108745"/>
            </a:xfrm>
            <a:prstGeom prst="bentConnector2">
              <a:avLst/>
            </a:prstGeom>
            <a:grpFill/>
            <a:ln w="19050" cap="flat" cmpd="sng">
              <a:solidFill>
                <a:srgbClr val="869FB2"/>
              </a:solidFill>
              <a:prstDash val="solid"/>
              <a:round/>
              <a:headEnd type="none" w="med" len="med"/>
              <a:tailEnd type="none" w="med" len="med"/>
            </a:ln>
          </p:spPr>
        </p:cxnSp>
        <p:cxnSp>
          <p:nvCxnSpPr>
            <p:cNvPr id="884" name="Google Shape;4576;p63">
              <a:extLst>
                <a:ext uri="{FF2B5EF4-FFF2-40B4-BE49-F238E27FC236}">
                  <a16:creationId xmlns:a16="http://schemas.microsoft.com/office/drawing/2014/main" id="{E6E0C6B4-B86F-4AD7-AB78-A27F68E9FC1D}"/>
                </a:ext>
              </a:extLst>
            </p:cNvPr>
            <p:cNvCxnSpPr>
              <a:cxnSpLocks/>
              <a:stCxn id="880" idx="2"/>
              <a:endCxn id="8" idx="3"/>
            </p:cNvCxnSpPr>
            <p:nvPr/>
          </p:nvCxnSpPr>
          <p:spPr>
            <a:xfrm rot="10800000" flipV="1">
              <a:off x="2295644" y="3854592"/>
              <a:ext cx="676250" cy="1305"/>
            </a:xfrm>
            <a:prstGeom prst="bentConnector3">
              <a:avLst>
                <a:gd name="adj1" fmla="val 50000"/>
              </a:avLst>
            </a:prstGeom>
            <a:grpFill/>
            <a:ln w="19050" cap="flat" cmpd="sng">
              <a:solidFill>
                <a:srgbClr val="869FB2"/>
              </a:solidFill>
              <a:prstDash val="solid"/>
              <a:round/>
              <a:headEnd type="none" w="med" len="med"/>
              <a:tailEnd type="none" w="med" len="med"/>
            </a:ln>
          </p:spPr>
        </p:cxnSp>
        <p:cxnSp>
          <p:nvCxnSpPr>
            <p:cNvPr id="885" name="Google Shape;4577;p63">
              <a:extLst>
                <a:ext uri="{FF2B5EF4-FFF2-40B4-BE49-F238E27FC236}">
                  <a16:creationId xmlns:a16="http://schemas.microsoft.com/office/drawing/2014/main" id="{92682BC2-BD8B-157B-8396-0F1BA55469A7}"/>
                </a:ext>
              </a:extLst>
            </p:cNvPr>
            <p:cNvCxnSpPr>
              <a:cxnSpLocks/>
              <a:stCxn id="878" idx="6"/>
              <a:endCxn id="18" idx="1"/>
            </p:cNvCxnSpPr>
            <p:nvPr/>
          </p:nvCxnSpPr>
          <p:spPr>
            <a:xfrm flipV="1">
              <a:off x="3365355" y="3855415"/>
              <a:ext cx="534077" cy="794"/>
            </a:xfrm>
            <a:prstGeom prst="bentConnector3">
              <a:avLst>
                <a:gd name="adj1" fmla="val 50000"/>
              </a:avLst>
            </a:prstGeom>
            <a:grpFill/>
            <a:ln w="19050" cap="flat" cmpd="sng">
              <a:solidFill>
                <a:srgbClr val="869FB2"/>
              </a:solidFill>
              <a:prstDash val="solid"/>
              <a:round/>
              <a:headEnd type="none" w="med" len="med"/>
              <a:tailEnd type="none" w="med" len="med"/>
            </a:ln>
          </p:spPr>
        </p:cxnSp>
        <p:sp>
          <p:nvSpPr>
            <p:cNvPr id="886" name="Google Shape;4572;p63">
              <a:extLst>
                <a:ext uri="{FF2B5EF4-FFF2-40B4-BE49-F238E27FC236}">
                  <a16:creationId xmlns:a16="http://schemas.microsoft.com/office/drawing/2014/main" id="{6DC75E62-B7F7-B8EB-DC40-6D131640EDF7}"/>
                </a:ext>
              </a:extLst>
            </p:cNvPr>
            <p:cNvSpPr/>
            <p:nvPr/>
          </p:nvSpPr>
          <p:spPr>
            <a:xfrm>
              <a:off x="2587858" y="4326983"/>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 name="Google Shape;4576;p63">
              <a:extLst>
                <a:ext uri="{FF2B5EF4-FFF2-40B4-BE49-F238E27FC236}">
                  <a16:creationId xmlns:a16="http://schemas.microsoft.com/office/drawing/2014/main" id="{A8529B05-5259-45E5-E1FC-EC9BE9887241}"/>
                </a:ext>
              </a:extLst>
            </p:cNvPr>
            <p:cNvCxnSpPr>
              <a:cxnSpLocks/>
              <a:stCxn id="886" idx="2"/>
              <a:endCxn id="32" idx="3"/>
            </p:cNvCxnSpPr>
            <p:nvPr/>
          </p:nvCxnSpPr>
          <p:spPr>
            <a:xfrm rot="10800000" flipV="1">
              <a:off x="2026972" y="4359533"/>
              <a:ext cx="560886" cy="1447"/>
            </a:xfrm>
            <a:prstGeom prst="bentConnector3">
              <a:avLst>
                <a:gd name="adj1" fmla="val 50000"/>
              </a:avLst>
            </a:prstGeom>
            <a:grpFill/>
            <a:ln w="19050" cap="flat" cmpd="sng">
              <a:solidFill>
                <a:srgbClr val="869FB2"/>
              </a:solidFill>
              <a:prstDash val="solid"/>
              <a:round/>
              <a:headEnd type="none" w="med" len="med"/>
              <a:tailEnd type="none" w="med" len="med"/>
            </a:ln>
          </p:spPr>
        </p:cxnSp>
        <p:sp>
          <p:nvSpPr>
            <p:cNvPr id="888" name="Google Shape;4572;p63">
              <a:extLst>
                <a:ext uri="{FF2B5EF4-FFF2-40B4-BE49-F238E27FC236}">
                  <a16:creationId xmlns:a16="http://schemas.microsoft.com/office/drawing/2014/main" id="{444780A9-7E84-F7E7-A5D2-F33745471294}"/>
                </a:ext>
              </a:extLst>
            </p:cNvPr>
            <p:cNvSpPr/>
            <p:nvPr/>
          </p:nvSpPr>
          <p:spPr>
            <a:xfrm>
              <a:off x="2548532" y="4550303"/>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 name="Google Shape;4576;p63">
              <a:extLst>
                <a:ext uri="{FF2B5EF4-FFF2-40B4-BE49-F238E27FC236}">
                  <a16:creationId xmlns:a16="http://schemas.microsoft.com/office/drawing/2014/main" id="{FACDE1C3-BF86-ABD4-BFB0-CF47B3BFABA5}"/>
                </a:ext>
              </a:extLst>
            </p:cNvPr>
            <p:cNvCxnSpPr>
              <a:cxnSpLocks/>
              <a:stCxn id="888" idx="2"/>
              <a:endCxn id="34" idx="3"/>
            </p:cNvCxnSpPr>
            <p:nvPr/>
          </p:nvCxnSpPr>
          <p:spPr>
            <a:xfrm rot="10800000">
              <a:off x="2211284" y="4582853"/>
              <a:ext cx="337249" cy="0"/>
            </a:xfrm>
            <a:prstGeom prst="bentConnector3">
              <a:avLst>
                <a:gd name="adj1" fmla="val 50000"/>
              </a:avLst>
            </a:prstGeom>
            <a:grpFill/>
            <a:ln w="19050" cap="flat" cmpd="sng">
              <a:solidFill>
                <a:srgbClr val="869FB2"/>
              </a:solidFill>
              <a:prstDash val="solid"/>
              <a:round/>
              <a:headEnd type="none" w="med" len="med"/>
              <a:tailEnd type="none" w="med" len="med"/>
            </a:ln>
          </p:spPr>
        </p:cxnSp>
        <p:sp>
          <p:nvSpPr>
            <p:cNvPr id="892" name="Google Shape;4570;p63">
              <a:extLst>
                <a:ext uri="{FF2B5EF4-FFF2-40B4-BE49-F238E27FC236}">
                  <a16:creationId xmlns:a16="http://schemas.microsoft.com/office/drawing/2014/main" id="{3691D08A-EEE3-61C8-10AC-F0D4398C486D}"/>
                </a:ext>
              </a:extLst>
            </p:cNvPr>
            <p:cNvSpPr/>
            <p:nvPr/>
          </p:nvSpPr>
          <p:spPr>
            <a:xfrm>
              <a:off x="3689587" y="4324951"/>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 name="Google Shape;4577;p63">
              <a:extLst>
                <a:ext uri="{FF2B5EF4-FFF2-40B4-BE49-F238E27FC236}">
                  <a16:creationId xmlns:a16="http://schemas.microsoft.com/office/drawing/2014/main" id="{AF278D67-5229-FD4C-8F66-D674A911D600}"/>
                </a:ext>
              </a:extLst>
            </p:cNvPr>
            <p:cNvCxnSpPr>
              <a:cxnSpLocks/>
              <a:stCxn id="892" idx="6"/>
              <a:endCxn id="46" idx="1"/>
            </p:cNvCxnSpPr>
            <p:nvPr/>
          </p:nvCxnSpPr>
          <p:spPr>
            <a:xfrm flipV="1">
              <a:off x="3754687" y="4356291"/>
              <a:ext cx="320816" cy="1210"/>
            </a:xfrm>
            <a:prstGeom prst="bentConnector3">
              <a:avLst>
                <a:gd name="adj1" fmla="val 50000"/>
              </a:avLst>
            </a:prstGeom>
            <a:grpFill/>
            <a:ln w="19050" cap="flat" cmpd="sng">
              <a:solidFill>
                <a:srgbClr val="869FB2"/>
              </a:solidFill>
              <a:prstDash val="solid"/>
              <a:round/>
              <a:headEnd type="none" w="med" len="med"/>
              <a:tailEnd type="none" w="med" len="med"/>
            </a:ln>
          </p:spPr>
        </p:cxnSp>
        <p:sp>
          <p:nvSpPr>
            <p:cNvPr id="894" name="Google Shape;4570;p63">
              <a:extLst>
                <a:ext uri="{FF2B5EF4-FFF2-40B4-BE49-F238E27FC236}">
                  <a16:creationId xmlns:a16="http://schemas.microsoft.com/office/drawing/2014/main" id="{8CC819A5-8E8F-8E73-7D44-3EC316B3CA27}"/>
                </a:ext>
              </a:extLst>
            </p:cNvPr>
            <p:cNvSpPr/>
            <p:nvPr/>
          </p:nvSpPr>
          <p:spPr>
            <a:xfrm>
              <a:off x="3722137" y="4554197"/>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 name="Google Shape;4577;p63">
              <a:extLst>
                <a:ext uri="{FF2B5EF4-FFF2-40B4-BE49-F238E27FC236}">
                  <a16:creationId xmlns:a16="http://schemas.microsoft.com/office/drawing/2014/main" id="{85E14C91-7F05-5369-B4CD-E14D985D5775}"/>
                </a:ext>
              </a:extLst>
            </p:cNvPr>
            <p:cNvCxnSpPr>
              <a:cxnSpLocks/>
              <a:stCxn id="894" idx="6"/>
              <a:endCxn id="40" idx="1"/>
            </p:cNvCxnSpPr>
            <p:nvPr/>
          </p:nvCxnSpPr>
          <p:spPr>
            <a:xfrm>
              <a:off x="3787237" y="4586747"/>
              <a:ext cx="288266" cy="902"/>
            </a:xfrm>
            <a:prstGeom prst="bentConnector3">
              <a:avLst>
                <a:gd name="adj1" fmla="val 50000"/>
              </a:avLst>
            </a:prstGeom>
            <a:grpFill/>
            <a:ln w="19050" cap="flat" cmpd="sng">
              <a:solidFill>
                <a:srgbClr val="869FB2"/>
              </a:solidFill>
              <a:prstDash val="solid"/>
              <a:round/>
              <a:headEnd type="none" w="med" len="med"/>
              <a:tailEnd type="none" w="med" len="med"/>
            </a:ln>
          </p:spPr>
        </p:cxnSp>
        <p:sp>
          <p:nvSpPr>
            <p:cNvPr id="898" name="Google Shape;4572;p63">
              <a:extLst>
                <a:ext uri="{FF2B5EF4-FFF2-40B4-BE49-F238E27FC236}">
                  <a16:creationId xmlns:a16="http://schemas.microsoft.com/office/drawing/2014/main" id="{F7CC6337-F576-1F65-3EFE-3A40DBC2735A}"/>
                </a:ext>
              </a:extLst>
            </p:cNvPr>
            <p:cNvSpPr/>
            <p:nvPr/>
          </p:nvSpPr>
          <p:spPr>
            <a:xfrm>
              <a:off x="2700789" y="4073571"/>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 name="Google Shape;4576;p63">
              <a:extLst>
                <a:ext uri="{FF2B5EF4-FFF2-40B4-BE49-F238E27FC236}">
                  <a16:creationId xmlns:a16="http://schemas.microsoft.com/office/drawing/2014/main" id="{3AAF76F6-CA6E-96B0-F79D-457DBBA616BA}"/>
                </a:ext>
              </a:extLst>
            </p:cNvPr>
            <p:cNvCxnSpPr>
              <a:cxnSpLocks/>
              <a:stCxn id="898" idx="2"/>
              <a:endCxn id="21" idx="3"/>
            </p:cNvCxnSpPr>
            <p:nvPr/>
          </p:nvCxnSpPr>
          <p:spPr>
            <a:xfrm rot="10800000">
              <a:off x="2485061" y="4104826"/>
              <a:ext cx="215728" cy="1295"/>
            </a:xfrm>
            <a:prstGeom prst="bentConnector3">
              <a:avLst>
                <a:gd name="adj1" fmla="val 50000"/>
              </a:avLst>
            </a:prstGeom>
            <a:grpFill/>
            <a:ln w="19050" cap="flat" cmpd="sng">
              <a:solidFill>
                <a:srgbClr val="869FB2"/>
              </a:solidFill>
              <a:prstDash val="solid"/>
              <a:round/>
              <a:headEnd type="none" w="med" len="med"/>
              <a:tailEnd type="none" w="med" len="med"/>
            </a:ln>
          </p:spPr>
        </p:cxnSp>
        <p:sp>
          <p:nvSpPr>
            <p:cNvPr id="900" name="Google Shape;4570;p63">
              <a:extLst>
                <a:ext uri="{FF2B5EF4-FFF2-40B4-BE49-F238E27FC236}">
                  <a16:creationId xmlns:a16="http://schemas.microsoft.com/office/drawing/2014/main" id="{EF0982C2-6E73-62A9-B953-C7CE35828D7D}"/>
                </a:ext>
              </a:extLst>
            </p:cNvPr>
            <p:cNvSpPr/>
            <p:nvPr/>
          </p:nvSpPr>
          <p:spPr>
            <a:xfrm>
              <a:off x="3581522" y="4081695"/>
              <a:ext cx="65100" cy="651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 name="Google Shape;4577;p63">
              <a:extLst>
                <a:ext uri="{FF2B5EF4-FFF2-40B4-BE49-F238E27FC236}">
                  <a16:creationId xmlns:a16="http://schemas.microsoft.com/office/drawing/2014/main" id="{884038BE-40D6-FB71-00D4-2D2E2C55BBE3}"/>
                </a:ext>
              </a:extLst>
            </p:cNvPr>
            <p:cNvCxnSpPr>
              <a:cxnSpLocks/>
              <a:stCxn id="900" idx="6"/>
              <a:endCxn id="43" idx="1"/>
            </p:cNvCxnSpPr>
            <p:nvPr/>
          </p:nvCxnSpPr>
          <p:spPr>
            <a:xfrm>
              <a:off x="3646622" y="4114245"/>
              <a:ext cx="328650" cy="1510"/>
            </a:xfrm>
            <a:prstGeom prst="bentConnector3">
              <a:avLst>
                <a:gd name="adj1" fmla="val 50000"/>
              </a:avLst>
            </a:prstGeom>
            <a:grpFill/>
            <a:ln w="19050" cap="flat" cmpd="sng">
              <a:solidFill>
                <a:srgbClr val="869FB2"/>
              </a:solidFill>
              <a:prstDash val="solid"/>
              <a:round/>
              <a:headEnd type="none" w="med" len="med"/>
              <a:tailEnd type="none" w="med" len="med"/>
            </a:ln>
          </p:spPr>
        </p:cxnSp>
      </p:grpSp>
      <p:sp>
        <p:nvSpPr>
          <p:cNvPr id="6" name="TextBox 5">
            <a:extLst>
              <a:ext uri="{FF2B5EF4-FFF2-40B4-BE49-F238E27FC236}">
                <a16:creationId xmlns:a16="http://schemas.microsoft.com/office/drawing/2014/main" id="{9D084DAE-C362-1746-4EC3-FF670E73E93E}"/>
              </a:ext>
            </a:extLst>
          </p:cNvPr>
          <p:cNvSpPr txBox="1"/>
          <p:nvPr/>
        </p:nvSpPr>
        <p:spPr>
          <a:xfrm>
            <a:off x="1730688" y="1379173"/>
            <a:ext cx="2390775" cy="523220"/>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Χρήστης (Απλός Χρήστης, </a:t>
            </a:r>
            <a:br>
              <a:rPr lang="en-US" sz="1400">
                <a:solidFill>
                  <a:schemeClr val="accent2"/>
                </a:solidFill>
                <a:latin typeface="Nunito Sans" pitchFamily="2" charset="0"/>
              </a:rPr>
            </a:br>
            <a:r>
              <a:rPr lang="el-GR" sz="1400">
                <a:solidFill>
                  <a:schemeClr val="accent2"/>
                </a:solidFill>
                <a:latin typeface="Nunito Sans" pitchFamily="2" charset="0"/>
              </a:rPr>
              <a:t>Ιδιοκτήτης Θέσης, </a:t>
            </a:r>
            <a:r>
              <a:rPr lang="el-GR" sz="1400" err="1">
                <a:solidFill>
                  <a:schemeClr val="accent2"/>
                </a:solidFill>
                <a:latin typeface="Nunito Sans" pitchFamily="2" charset="0"/>
              </a:rPr>
              <a:t>Admin</a:t>
            </a:r>
            <a:r>
              <a:rPr lang="el-GR" sz="1400">
                <a:solidFill>
                  <a:schemeClr val="accent2"/>
                </a:solidFill>
                <a:latin typeface="Nunito Sans" pitchFamily="2" charset="0"/>
              </a:rPr>
              <a:t>) </a:t>
            </a:r>
          </a:p>
        </p:txBody>
      </p:sp>
      <p:sp>
        <p:nvSpPr>
          <p:cNvPr id="7" name="TextBox 6">
            <a:extLst>
              <a:ext uri="{FF2B5EF4-FFF2-40B4-BE49-F238E27FC236}">
                <a16:creationId xmlns:a16="http://schemas.microsoft.com/office/drawing/2014/main" id="{F9D38C08-68CA-E17A-8C14-B231AA32CF22}"/>
              </a:ext>
            </a:extLst>
          </p:cNvPr>
          <p:cNvSpPr txBox="1"/>
          <p:nvPr/>
        </p:nvSpPr>
        <p:spPr>
          <a:xfrm>
            <a:off x="4775585" y="1379173"/>
            <a:ext cx="2390775" cy="523220"/>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Οχήματα (Αυτοκίνητο, Μηχανή, Φορτηγό)</a:t>
            </a:r>
          </a:p>
        </p:txBody>
      </p:sp>
      <p:sp>
        <p:nvSpPr>
          <p:cNvPr id="8" name="TextBox 7">
            <a:extLst>
              <a:ext uri="{FF2B5EF4-FFF2-40B4-BE49-F238E27FC236}">
                <a16:creationId xmlns:a16="http://schemas.microsoft.com/office/drawing/2014/main" id="{EB4EB154-B468-8080-3B93-629B83D13FFB}"/>
              </a:ext>
            </a:extLst>
          </p:cNvPr>
          <p:cNvSpPr txBox="1"/>
          <p:nvPr/>
        </p:nvSpPr>
        <p:spPr>
          <a:xfrm>
            <a:off x="43861" y="2072991"/>
            <a:ext cx="2625160" cy="523220"/>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Θέσεις στάθμευσης (Ανοιχτή, Πυλωτή, Γκαράζ)</a:t>
            </a:r>
          </a:p>
        </p:txBody>
      </p:sp>
      <p:sp>
        <p:nvSpPr>
          <p:cNvPr id="18" name="TextBox 17">
            <a:extLst>
              <a:ext uri="{FF2B5EF4-FFF2-40B4-BE49-F238E27FC236}">
                <a16:creationId xmlns:a16="http://schemas.microsoft.com/office/drawing/2014/main" id="{1D3D2549-1720-59E7-8219-8904F2E51379}"/>
              </a:ext>
            </a:extLst>
          </p:cNvPr>
          <p:cNvSpPr txBox="1"/>
          <p:nvPr/>
        </p:nvSpPr>
        <p:spPr>
          <a:xfrm>
            <a:off x="5998581" y="2179661"/>
            <a:ext cx="2390775" cy="307777"/>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Κρατήσεις</a:t>
            </a:r>
          </a:p>
        </p:txBody>
      </p:sp>
      <p:sp>
        <p:nvSpPr>
          <p:cNvPr id="21" name="TextBox 20">
            <a:extLst>
              <a:ext uri="{FF2B5EF4-FFF2-40B4-BE49-F238E27FC236}">
                <a16:creationId xmlns:a16="http://schemas.microsoft.com/office/drawing/2014/main" id="{99FD98DE-6736-382F-5859-22278643474B}"/>
              </a:ext>
            </a:extLst>
          </p:cNvPr>
          <p:cNvSpPr txBox="1"/>
          <p:nvPr/>
        </p:nvSpPr>
        <p:spPr>
          <a:xfrm>
            <a:off x="746613" y="2615392"/>
            <a:ext cx="2315650" cy="523220"/>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Συναλλαγές (Χρεωστική, </a:t>
            </a:r>
            <a:r>
              <a:rPr lang="el-GR" sz="1400" err="1">
                <a:solidFill>
                  <a:schemeClr val="accent2"/>
                </a:solidFill>
                <a:latin typeface="Nunito Sans" pitchFamily="2" charset="0"/>
              </a:rPr>
              <a:t>Google</a:t>
            </a:r>
            <a:r>
              <a:rPr lang="el-GR" sz="1400">
                <a:solidFill>
                  <a:schemeClr val="accent2"/>
                </a:solidFill>
                <a:latin typeface="Nunito Sans" pitchFamily="2" charset="0"/>
              </a:rPr>
              <a:t> </a:t>
            </a:r>
            <a:r>
              <a:rPr lang="el-GR" sz="1400" err="1">
                <a:solidFill>
                  <a:schemeClr val="accent2"/>
                </a:solidFill>
                <a:latin typeface="Nunito Sans" pitchFamily="2" charset="0"/>
              </a:rPr>
              <a:t>Pay</a:t>
            </a:r>
            <a:r>
              <a:rPr lang="el-GR" sz="1400">
                <a:solidFill>
                  <a:schemeClr val="accent2"/>
                </a:solidFill>
                <a:latin typeface="Nunito Sans" pitchFamily="2" charset="0"/>
              </a:rPr>
              <a:t> κλπ.)</a:t>
            </a:r>
          </a:p>
        </p:txBody>
      </p:sp>
      <p:sp>
        <p:nvSpPr>
          <p:cNvPr id="32" name="TextBox 31">
            <a:extLst>
              <a:ext uri="{FF2B5EF4-FFF2-40B4-BE49-F238E27FC236}">
                <a16:creationId xmlns:a16="http://schemas.microsoft.com/office/drawing/2014/main" id="{2F2054B9-0C01-BB9D-F698-CF00C5EA59E3}"/>
              </a:ext>
            </a:extLst>
          </p:cNvPr>
          <p:cNvSpPr txBox="1"/>
          <p:nvPr/>
        </p:nvSpPr>
        <p:spPr>
          <a:xfrm>
            <a:off x="273242" y="3173538"/>
            <a:ext cx="1838001" cy="523220"/>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Αγαπημένες θέσεις στάθμευσης</a:t>
            </a:r>
          </a:p>
        </p:txBody>
      </p:sp>
      <p:sp>
        <p:nvSpPr>
          <p:cNvPr id="34" name="TextBox 33">
            <a:extLst>
              <a:ext uri="{FF2B5EF4-FFF2-40B4-BE49-F238E27FC236}">
                <a16:creationId xmlns:a16="http://schemas.microsoft.com/office/drawing/2014/main" id="{F47DD9F2-AC40-291F-3FB9-6117ADE36A12}"/>
              </a:ext>
            </a:extLst>
          </p:cNvPr>
          <p:cNvSpPr txBox="1"/>
          <p:nvPr/>
        </p:nvSpPr>
        <p:spPr>
          <a:xfrm>
            <a:off x="1280161" y="3764705"/>
            <a:ext cx="1213723" cy="307777"/>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Παράπονα</a:t>
            </a:r>
          </a:p>
        </p:txBody>
      </p:sp>
      <p:sp>
        <p:nvSpPr>
          <p:cNvPr id="40" name="TextBox 39">
            <a:extLst>
              <a:ext uri="{FF2B5EF4-FFF2-40B4-BE49-F238E27FC236}">
                <a16:creationId xmlns:a16="http://schemas.microsoft.com/office/drawing/2014/main" id="{A82BEA2F-7DE5-7C89-D522-252C19EA91AD}"/>
              </a:ext>
            </a:extLst>
          </p:cNvPr>
          <p:cNvSpPr txBox="1"/>
          <p:nvPr/>
        </p:nvSpPr>
        <p:spPr>
          <a:xfrm>
            <a:off x="6364116" y="3775157"/>
            <a:ext cx="2390775" cy="307777"/>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Αξιολογήσεις θέσεων</a:t>
            </a:r>
          </a:p>
        </p:txBody>
      </p:sp>
      <p:sp>
        <p:nvSpPr>
          <p:cNvPr id="43" name="TextBox 42">
            <a:extLst>
              <a:ext uri="{FF2B5EF4-FFF2-40B4-BE49-F238E27FC236}">
                <a16:creationId xmlns:a16="http://schemas.microsoft.com/office/drawing/2014/main" id="{861333CE-37C9-B1DE-7830-2DC5093B6D82}"/>
              </a:ext>
            </a:extLst>
          </p:cNvPr>
          <p:cNvSpPr txBox="1"/>
          <p:nvPr/>
        </p:nvSpPr>
        <p:spPr>
          <a:xfrm>
            <a:off x="6156030" y="2746927"/>
            <a:ext cx="2390775" cy="307777"/>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Εκπτωτικά κουπόνια</a:t>
            </a:r>
          </a:p>
        </p:txBody>
      </p:sp>
      <p:sp>
        <p:nvSpPr>
          <p:cNvPr id="46" name="TextBox 45">
            <a:extLst>
              <a:ext uri="{FF2B5EF4-FFF2-40B4-BE49-F238E27FC236}">
                <a16:creationId xmlns:a16="http://schemas.microsoft.com/office/drawing/2014/main" id="{8526C27A-C781-AB15-DAC1-66EA304BB92B}"/>
              </a:ext>
            </a:extLst>
          </p:cNvPr>
          <p:cNvSpPr txBox="1"/>
          <p:nvPr/>
        </p:nvSpPr>
        <p:spPr>
          <a:xfrm>
            <a:off x="6364115" y="3271040"/>
            <a:ext cx="2390775" cy="307777"/>
          </a:xfrm>
          <a:prstGeom prst="rect">
            <a:avLst/>
          </a:prstGeom>
          <a:noFill/>
        </p:spPr>
        <p:txBody>
          <a:bodyPr wrap="square">
            <a:spAutoFit/>
          </a:bodyPr>
          <a:lstStyle/>
          <a:p>
            <a:pPr marL="152400" lvl="0" algn="l" rtl="0">
              <a:spcBef>
                <a:spcPts val="1000"/>
              </a:spcBef>
              <a:spcAft>
                <a:spcPts val="0"/>
              </a:spcAft>
              <a:buSzPts val="1200"/>
            </a:pPr>
            <a:r>
              <a:rPr lang="el-GR" sz="1400">
                <a:solidFill>
                  <a:schemeClr val="accent2"/>
                </a:solidFill>
                <a:latin typeface="Nunito Sans" pitchFamily="2" charset="0"/>
              </a:rPr>
              <a:t>Ειδοποιήσεις</a:t>
            </a:r>
          </a:p>
        </p:txBody>
      </p:sp>
      <p:pic>
        <p:nvPicPr>
          <p:cNvPr id="906" name="Picture 905" descr="A blue location markers with a black background&#10;&#10;Description automatically generated">
            <a:extLst>
              <a:ext uri="{FF2B5EF4-FFF2-40B4-BE49-F238E27FC236}">
                <a16:creationId xmlns:a16="http://schemas.microsoft.com/office/drawing/2014/main" id="{4B97B694-1AD1-888B-53EB-62E342975C0B}"/>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11200"/>
                    </a14:imgEffect>
                  </a14:imgLayer>
                </a14:imgProps>
              </a:ext>
            </a:extLst>
          </a:blip>
          <a:srcRect r="49964"/>
          <a:stretch/>
        </p:blipFill>
        <p:spPr>
          <a:xfrm>
            <a:off x="3708907" y="2258540"/>
            <a:ext cx="1482086" cy="2962055"/>
          </a:xfrm>
          <a:prstGeom prst="rect">
            <a:avLst/>
          </a:prstGeom>
        </p:spPr>
      </p:pic>
    </p:spTree>
    <p:extLst>
      <p:ext uri="{BB962C8B-B14F-4D97-AF65-F5344CB8AC3E}">
        <p14:creationId xmlns:p14="http://schemas.microsoft.com/office/powerpoint/2010/main" val="21916060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52"/>
          <p:cNvSpPr txBox="1">
            <a:spLocks noGrp="1"/>
          </p:cNvSpPr>
          <p:nvPr>
            <p:ph type="title"/>
          </p:nvPr>
        </p:nvSpPr>
        <p:spPr>
          <a:xfrm>
            <a:off x="1619745" y="2080050"/>
            <a:ext cx="5904510" cy="98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l-GR"/>
              <a:t>Ευχαριστούμε</a:t>
            </a:r>
            <a:r>
              <a:rPr lang="en"/>
              <a:t>!</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Automotive Industry Project Proposal by Slidesgo">
  <a:themeElements>
    <a:clrScheme name="Simple Light">
      <a:dk1>
        <a:srgbClr val="0C3B5D"/>
      </a:dk1>
      <a:lt1>
        <a:srgbClr val="328BC3"/>
      </a:lt1>
      <a:dk2>
        <a:srgbClr val="EDC932"/>
      </a:dk2>
      <a:lt2>
        <a:srgbClr val="252F3A"/>
      </a:lt2>
      <a:accent1>
        <a:srgbClr val="3D4962"/>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6</Slides>
  <Notes>6</Notes>
  <HiddenSlides>0</HiddenSlide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Automotive Industry Project Proposal by Slidesgo</vt:lpstr>
      <vt:lpstr>Parking Management Database</vt:lpstr>
      <vt:lpstr>Ανάγκη ύπαρξης της Βάσης Δεδομένων </vt:lpstr>
      <vt:lpstr>PowerPoint Presentation</vt:lpstr>
      <vt:lpstr>Βασικές Οντότητες</vt:lpstr>
      <vt:lpstr>Βασικές Οντότητες</vt:lpstr>
      <vt:lpstr>Ευχαριστούμε!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1</cp:revision>
  <dcterms:modified xsi:type="dcterms:W3CDTF">2024-10-19T11:57:24Z</dcterms:modified>
</cp:coreProperties>
</file>

<file path=docProps/thumbnail.jpeg>
</file>